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3" r:id="rId8"/>
    <p:sldId id="262" r:id="rId9"/>
    <p:sldId id="264" r:id="rId10"/>
    <p:sldId id="266" r:id="rId11"/>
    <p:sldId id="265"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1BBFE-BFA1-9A40-AC25-7257542B38A8}" v="8" dt="2020-04-10T02:15:34.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7"/>
    <p:restoredTop sz="82891"/>
  </p:normalViewPr>
  <p:slideViewPr>
    <p:cSldViewPr snapToGrid="0" snapToObjects="1">
      <p:cViewPr varScale="1">
        <p:scale>
          <a:sx n="148" d="100"/>
          <a:sy n="148" d="100"/>
        </p:scale>
        <p:origin x="2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yuan He" userId="0bef7742-6cea-411b-b317-d199efd9f5a0" providerId="ADAL" clId="{6F81BBFE-BFA1-9A40-AC25-7257542B38A8}"/>
    <pc:docChg chg="undo custSel mod modSld">
      <pc:chgData name="Yueyuan He" userId="0bef7742-6cea-411b-b317-d199efd9f5a0" providerId="ADAL" clId="{6F81BBFE-BFA1-9A40-AC25-7257542B38A8}" dt="2020-04-10T02:30:57.195" v="1927" actId="20577"/>
      <pc:docMkLst>
        <pc:docMk/>
      </pc:docMkLst>
      <pc:sldChg chg="addSp delSp modSp mod setBg modNotesTx">
        <pc:chgData name="Yueyuan He" userId="0bef7742-6cea-411b-b317-d199efd9f5a0" providerId="ADAL" clId="{6F81BBFE-BFA1-9A40-AC25-7257542B38A8}" dt="2020-04-10T02:19:39.846" v="1922" actId="20577"/>
        <pc:sldMkLst>
          <pc:docMk/>
          <pc:sldMk cId="1703992516" sldId="256"/>
        </pc:sldMkLst>
        <pc:spChg chg="mod">
          <ac:chgData name="Yueyuan He" userId="0bef7742-6cea-411b-b317-d199efd9f5a0" providerId="ADAL" clId="{6F81BBFE-BFA1-9A40-AC25-7257542B38A8}" dt="2020-04-10T01:39:49.468" v="5" actId="962"/>
          <ac:spMkLst>
            <pc:docMk/>
            <pc:sldMk cId="1703992516" sldId="256"/>
            <ac:spMk id="2" creationId="{AEC856C5-F938-5049-8297-10E07E0E8D1F}"/>
          </ac:spMkLst>
        </pc:spChg>
        <pc:spChg chg="mod">
          <ac:chgData name="Yueyuan He" userId="0bef7742-6cea-411b-b317-d199efd9f5a0" providerId="ADAL" clId="{6F81BBFE-BFA1-9A40-AC25-7257542B38A8}" dt="2020-04-10T01:39:33.865" v="2" actId="26606"/>
          <ac:spMkLst>
            <pc:docMk/>
            <pc:sldMk cId="1703992516" sldId="256"/>
            <ac:spMk id="3" creationId="{DC7DA42F-A9A1-3B42-AB39-9DC043C3943F}"/>
          </ac:spMkLst>
        </pc:spChg>
        <pc:spChg chg="add del">
          <ac:chgData name="Yueyuan He" userId="0bef7742-6cea-411b-b317-d199efd9f5a0" providerId="ADAL" clId="{6F81BBFE-BFA1-9A40-AC25-7257542B38A8}" dt="2020-04-10T01:39:33.865" v="2" actId="26606"/>
          <ac:spMkLst>
            <pc:docMk/>
            <pc:sldMk cId="1703992516" sldId="256"/>
            <ac:spMk id="5" creationId="{234D3D05-62A7-F64B-941A-CE1812EE1B30}"/>
          </ac:spMkLst>
        </pc:spChg>
        <pc:spChg chg="add del">
          <ac:chgData name="Yueyuan He" userId="0bef7742-6cea-411b-b317-d199efd9f5a0" providerId="ADAL" clId="{6F81BBFE-BFA1-9A40-AC25-7257542B38A8}" dt="2020-04-10T01:39:33.844" v="1" actId="26606"/>
          <ac:spMkLst>
            <pc:docMk/>
            <pc:sldMk cId="1703992516" sldId="256"/>
            <ac:spMk id="12" creationId="{02E941BD-027E-419D-A57B-79D61423B642}"/>
          </ac:spMkLst>
        </pc:spChg>
        <pc:spChg chg="add">
          <ac:chgData name="Yueyuan He" userId="0bef7742-6cea-411b-b317-d199efd9f5a0" providerId="ADAL" clId="{6F81BBFE-BFA1-9A40-AC25-7257542B38A8}" dt="2020-04-10T01:39:33.865" v="2" actId="26606"/>
          <ac:spMkLst>
            <pc:docMk/>
            <pc:sldMk cId="1703992516" sldId="256"/>
            <ac:spMk id="14" creationId="{BDD7BED2-CC5E-4866-AC0C-DCF928AF8AEE}"/>
          </ac:spMkLst>
        </pc:spChg>
        <pc:picChg chg="mod ord">
          <ac:chgData name="Yueyuan He" userId="0bef7742-6cea-411b-b317-d199efd9f5a0" providerId="ADAL" clId="{6F81BBFE-BFA1-9A40-AC25-7257542B38A8}" dt="2020-04-10T01:39:49.467" v="4" actId="27614"/>
          <ac:picMkLst>
            <pc:docMk/>
            <pc:sldMk cId="1703992516" sldId="256"/>
            <ac:picMk id="4" creationId="{CF64E83E-B4E7-6F4B-AFF0-8505F0C520AF}"/>
          </ac:picMkLst>
        </pc:picChg>
        <pc:picChg chg="add del">
          <ac:chgData name="Yueyuan He" userId="0bef7742-6cea-411b-b317-d199efd9f5a0" providerId="ADAL" clId="{6F81BBFE-BFA1-9A40-AC25-7257542B38A8}" dt="2020-04-10T01:39:33.844" v="1" actId="26606"/>
          <ac:picMkLst>
            <pc:docMk/>
            <pc:sldMk cId="1703992516" sldId="256"/>
            <ac:picMk id="10" creationId="{DEF28D5B-2926-4FE4-BF22-EA37C737E8FE}"/>
          </ac:picMkLst>
        </pc:picChg>
        <pc:picChg chg="add">
          <ac:chgData name="Yueyuan He" userId="0bef7742-6cea-411b-b317-d199efd9f5a0" providerId="ADAL" clId="{6F81BBFE-BFA1-9A40-AC25-7257542B38A8}" dt="2020-04-10T01:39:33.865" v="2" actId="26606"/>
          <ac:picMkLst>
            <pc:docMk/>
            <pc:sldMk cId="1703992516" sldId="256"/>
            <ac:picMk id="15" creationId="{D266A5D8-E184-4E8F-9001-D6F41E3974FE}"/>
          </ac:picMkLst>
        </pc:picChg>
        <pc:picChg chg="add">
          <ac:chgData name="Yueyuan He" userId="0bef7742-6cea-411b-b317-d199efd9f5a0" providerId="ADAL" clId="{6F81BBFE-BFA1-9A40-AC25-7257542B38A8}" dt="2020-04-10T01:39:33.865" v="2" actId="26606"/>
          <ac:picMkLst>
            <pc:docMk/>
            <pc:sldMk cId="1703992516" sldId="256"/>
            <ac:picMk id="16" creationId="{4EB1D02B-BBFA-4A97-A021-7816ECC34904}"/>
          </ac:picMkLst>
        </pc:picChg>
      </pc:sldChg>
      <pc:sldChg chg="modNotesTx">
        <pc:chgData name="Yueyuan He" userId="0bef7742-6cea-411b-b317-d199efd9f5a0" providerId="ADAL" clId="{6F81BBFE-BFA1-9A40-AC25-7257542B38A8}" dt="2020-04-10T02:18:27.349" v="1882" actId="6549"/>
        <pc:sldMkLst>
          <pc:docMk/>
          <pc:sldMk cId="3963136790" sldId="258"/>
        </pc:sldMkLst>
      </pc:sldChg>
      <pc:sldChg chg="modNotesTx">
        <pc:chgData name="Yueyuan He" userId="0bef7742-6cea-411b-b317-d199efd9f5a0" providerId="ADAL" clId="{6F81BBFE-BFA1-9A40-AC25-7257542B38A8}" dt="2020-04-10T01:50:44.889" v="756" actId="20577"/>
        <pc:sldMkLst>
          <pc:docMk/>
          <pc:sldMk cId="1558151634" sldId="262"/>
        </pc:sldMkLst>
      </pc:sldChg>
      <pc:sldChg chg="modNotesTx">
        <pc:chgData name="Yueyuan He" userId="0bef7742-6cea-411b-b317-d199efd9f5a0" providerId="ADAL" clId="{6F81BBFE-BFA1-9A40-AC25-7257542B38A8}" dt="2020-04-10T01:46:38.178" v="305" actId="20577"/>
        <pc:sldMkLst>
          <pc:docMk/>
          <pc:sldMk cId="3593990793" sldId="263"/>
        </pc:sldMkLst>
      </pc:sldChg>
      <pc:sldChg chg="modNotesTx">
        <pc:chgData name="Yueyuan He" userId="0bef7742-6cea-411b-b317-d199efd9f5a0" providerId="ADAL" clId="{6F81BBFE-BFA1-9A40-AC25-7257542B38A8}" dt="2020-04-10T01:51:53.885" v="917" actId="20577"/>
        <pc:sldMkLst>
          <pc:docMk/>
          <pc:sldMk cId="3324293448" sldId="264"/>
        </pc:sldMkLst>
      </pc:sldChg>
      <pc:sldChg chg="modNotesTx">
        <pc:chgData name="Yueyuan He" userId="0bef7742-6cea-411b-b317-d199efd9f5a0" providerId="ADAL" clId="{6F81BBFE-BFA1-9A40-AC25-7257542B38A8}" dt="2020-04-10T01:55:41.248" v="1071" actId="20577"/>
        <pc:sldMkLst>
          <pc:docMk/>
          <pc:sldMk cId="1776676860" sldId="265"/>
        </pc:sldMkLst>
      </pc:sldChg>
      <pc:sldChg chg="modNotesTx">
        <pc:chgData name="Yueyuan He" userId="0bef7742-6cea-411b-b317-d199efd9f5a0" providerId="ADAL" clId="{6F81BBFE-BFA1-9A40-AC25-7257542B38A8}" dt="2020-04-10T02:30:57.195" v="1927" actId="20577"/>
        <pc:sldMkLst>
          <pc:docMk/>
          <pc:sldMk cId="166645256" sldId="266"/>
        </pc:sldMkLst>
      </pc:sldChg>
      <pc:sldChg chg="modNotesTx">
        <pc:chgData name="Yueyuan He" userId="0bef7742-6cea-411b-b317-d199efd9f5a0" providerId="ADAL" clId="{6F81BBFE-BFA1-9A40-AC25-7257542B38A8}" dt="2020-04-10T02:07:15.611" v="1879" actId="20577"/>
        <pc:sldMkLst>
          <pc:docMk/>
          <pc:sldMk cId="845278194" sldId="267"/>
        </pc:sldMkLst>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github.com/albumentations-team/albumentation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albumentations-team/albumentations"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7E71DE-E6DE-40D8-BCAC-97CCB6C7282E}"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FB65FBAF-47C1-4A42-928B-2AA528AD2E77}">
      <dgm:prSet/>
      <dgm:spPr/>
      <dgm:t>
        <a:bodyPr/>
        <a:lstStyle/>
        <a:p>
          <a:r>
            <a:rPr lang="en-US" altLang="zh-CN" dirty="0"/>
            <a:t>Not enough Public dataset</a:t>
          </a:r>
          <a:endParaRPr lang="en-US" dirty="0"/>
        </a:p>
      </dgm:t>
    </dgm:pt>
    <dgm:pt modelId="{B74A31B8-F3DE-4454-957E-29AD9C8C9D72}" type="parTrans" cxnId="{9843CC63-740F-4C23-91EB-16C61C343FE4}">
      <dgm:prSet/>
      <dgm:spPr/>
      <dgm:t>
        <a:bodyPr/>
        <a:lstStyle/>
        <a:p>
          <a:endParaRPr lang="en-US"/>
        </a:p>
      </dgm:t>
    </dgm:pt>
    <dgm:pt modelId="{9BB206FC-0993-4430-B585-D0B26CB75CFF}" type="sibTrans" cxnId="{9843CC63-740F-4C23-91EB-16C61C343FE4}">
      <dgm:prSet/>
      <dgm:spPr/>
      <dgm:t>
        <a:bodyPr/>
        <a:lstStyle/>
        <a:p>
          <a:endParaRPr lang="en-US"/>
        </a:p>
      </dgm:t>
    </dgm:pt>
    <dgm:pt modelId="{BBB83ABD-8612-469D-85C6-9D5DF551DB2C}">
      <dgm:prSet/>
      <dgm:spPr/>
      <dgm:t>
        <a:bodyPr/>
        <a:lstStyle/>
        <a:p>
          <a:r>
            <a:rPr lang="en-US" dirty="0"/>
            <a:t>Less  features in X-Ray</a:t>
          </a:r>
        </a:p>
      </dgm:t>
    </dgm:pt>
    <dgm:pt modelId="{E32943EB-D22F-49BF-894D-6E813B68FF69}" type="parTrans" cxnId="{AFD27A94-D00D-4188-8025-E5F4B9B6D8E1}">
      <dgm:prSet/>
      <dgm:spPr/>
      <dgm:t>
        <a:bodyPr/>
        <a:lstStyle/>
        <a:p>
          <a:endParaRPr lang="en-US"/>
        </a:p>
      </dgm:t>
    </dgm:pt>
    <dgm:pt modelId="{9F6088B0-4913-47FE-93E0-8125797B9A0D}" type="sibTrans" cxnId="{AFD27A94-D00D-4188-8025-E5F4B9B6D8E1}">
      <dgm:prSet/>
      <dgm:spPr/>
      <dgm:t>
        <a:bodyPr/>
        <a:lstStyle/>
        <a:p>
          <a:endParaRPr lang="en-US"/>
        </a:p>
      </dgm:t>
    </dgm:pt>
    <dgm:pt modelId="{AAC1925B-BDFD-2B4B-B7CF-C91DAAB23457}">
      <dgm:prSet/>
      <dgm:spPr/>
      <dgm:t>
        <a:bodyPr/>
        <a:lstStyle/>
        <a:p>
          <a:r>
            <a:rPr lang="en-US" dirty="0"/>
            <a:t>Not have Special Knowledge</a:t>
          </a:r>
        </a:p>
      </dgm:t>
    </dgm:pt>
    <dgm:pt modelId="{B7EF265E-9DDB-D640-9789-CA4415CA8A51}" type="sibTrans" cxnId="{2740CF2A-56E4-0544-BD04-3C83FE6C13BF}">
      <dgm:prSet/>
      <dgm:spPr/>
      <dgm:t>
        <a:bodyPr/>
        <a:lstStyle/>
        <a:p>
          <a:endParaRPr lang="en-US"/>
        </a:p>
      </dgm:t>
    </dgm:pt>
    <dgm:pt modelId="{ADC14978-9BE7-0847-9F08-09F5CA55A0D8}" type="parTrans" cxnId="{2740CF2A-56E4-0544-BD04-3C83FE6C13BF}">
      <dgm:prSet/>
      <dgm:spPr/>
      <dgm:t>
        <a:bodyPr/>
        <a:lstStyle/>
        <a:p>
          <a:endParaRPr lang="en-US"/>
        </a:p>
      </dgm:t>
    </dgm:pt>
    <dgm:pt modelId="{7AA14D92-DA75-1B4B-8521-FFE1D7D2D329}" type="pres">
      <dgm:prSet presAssocID="{D77E71DE-E6DE-40D8-BCAC-97CCB6C7282E}" presName="hierChild1" presStyleCnt="0">
        <dgm:presLayoutVars>
          <dgm:chPref val="1"/>
          <dgm:dir/>
          <dgm:animOne val="branch"/>
          <dgm:animLvl val="lvl"/>
          <dgm:resizeHandles/>
        </dgm:presLayoutVars>
      </dgm:prSet>
      <dgm:spPr/>
    </dgm:pt>
    <dgm:pt modelId="{16336796-E0EE-0046-8C97-D19415E0DCAF}" type="pres">
      <dgm:prSet presAssocID="{FB65FBAF-47C1-4A42-928B-2AA528AD2E77}" presName="hierRoot1" presStyleCnt="0"/>
      <dgm:spPr/>
    </dgm:pt>
    <dgm:pt modelId="{7035BE71-93EB-8A4B-9927-2FB5F34F31C5}" type="pres">
      <dgm:prSet presAssocID="{FB65FBAF-47C1-4A42-928B-2AA528AD2E77}" presName="composite" presStyleCnt="0"/>
      <dgm:spPr/>
    </dgm:pt>
    <dgm:pt modelId="{7880E784-77EB-E14F-8715-3833F37744DA}" type="pres">
      <dgm:prSet presAssocID="{FB65FBAF-47C1-4A42-928B-2AA528AD2E77}" presName="background" presStyleLbl="node0" presStyleIdx="0" presStyleCnt="3"/>
      <dgm:spPr/>
    </dgm:pt>
    <dgm:pt modelId="{172DEFCD-7983-0C4C-86B9-2CA6D46D6C62}" type="pres">
      <dgm:prSet presAssocID="{FB65FBAF-47C1-4A42-928B-2AA528AD2E77}" presName="text" presStyleLbl="fgAcc0" presStyleIdx="0" presStyleCnt="3">
        <dgm:presLayoutVars>
          <dgm:chPref val="3"/>
        </dgm:presLayoutVars>
      </dgm:prSet>
      <dgm:spPr/>
    </dgm:pt>
    <dgm:pt modelId="{884FDE09-AB56-754D-9321-4A28481BFA1E}" type="pres">
      <dgm:prSet presAssocID="{FB65FBAF-47C1-4A42-928B-2AA528AD2E77}" presName="hierChild2" presStyleCnt="0"/>
      <dgm:spPr/>
    </dgm:pt>
    <dgm:pt modelId="{7A3B6419-2768-7B40-AC40-404C9C8716B4}" type="pres">
      <dgm:prSet presAssocID="{BBB83ABD-8612-469D-85C6-9D5DF551DB2C}" presName="hierRoot1" presStyleCnt="0"/>
      <dgm:spPr/>
    </dgm:pt>
    <dgm:pt modelId="{D76D6CA0-AC96-CD40-AA60-0A42509E1F2C}" type="pres">
      <dgm:prSet presAssocID="{BBB83ABD-8612-469D-85C6-9D5DF551DB2C}" presName="composite" presStyleCnt="0"/>
      <dgm:spPr/>
    </dgm:pt>
    <dgm:pt modelId="{14D9F763-9D39-6045-980C-A7B6537F0734}" type="pres">
      <dgm:prSet presAssocID="{BBB83ABD-8612-469D-85C6-9D5DF551DB2C}" presName="background" presStyleLbl="node0" presStyleIdx="1" presStyleCnt="3"/>
      <dgm:spPr/>
    </dgm:pt>
    <dgm:pt modelId="{5F11571A-40EB-1140-B559-22241750CF48}" type="pres">
      <dgm:prSet presAssocID="{BBB83ABD-8612-469D-85C6-9D5DF551DB2C}" presName="text" presStyleLbl="fgAcc0" presStyleIdx="1" presStyleCnt="3">
        <dgm:presLayoutVars>
          <dgm:chPref val="3"/>
        </dgm:presLayoutVars>
      </dgm:prSet>
      <dgm:spPr/>
    </dgm:pt>
    <dgm:pt modelId="{328863A8-90EC-CC44-97F2-8175E514394E}" type="pres">
      <dgm:prSet presAssocID="{BBB83ABD-8612-469D-85C6-9D5DF551DB2C}" presName="hierChild2" presStyleCnt="0"/>
      <dgm:spPr/>
    </dgm:pt>
    <dgm:pt modelId="{253AAF12-6AE7-564A-A0F1-B624A5FDA352}" type="pres">
      <dgm:prSet presAssocID="{AAC1925B-BDFD-2B4B-B7CF-C91DAAB23457}" presName="hierRoot1" presStyleCnt="0"/>
      <dgm:spPr/>
    </dgm:pt>
    <dgm:pt modelId="{CF1ABE92-54E1-0345-BC46-14F51969EBAB}" type="pres">
      <dgm:prSet presAssocID="{AAC1925B-BDFD-2B4B-B7CF-C91DAAB23457}" presName="composite" presStyleCnt="0"/>
      <dgm:spPr/>
    </dgm:pt>
    <dgm:pt modelId="{F851C372-9390-194D-BDDD-679846CCD285}" type="pres">
      <dgm:prSet presAssocID="{AAC1925B-BDFD-2B4B-B7CF-C91DAAB23457}" presName="background" presStyleLbl="node0" presStyleIdx="2" presStyleCnt="3"/>
      <dgm:spPr/>
    </dgm:pt>
    <dgm:pt modelId="{DD79DDC2-C332-DC41-9F98-70076FFA4357}" type="pres">
      <dgm:prSet presAssocID="{AAC1925B-BDFD-2B4B-B7CF-C91DAAB23457}" presName="text" presStyleLbl="fgAcc0" presStyleIdx="2" presStyleCnt="3">
        <dgm:presLayoutVars>
          <dgm:chPref val="3"/>
        </dgm:presLayoutVars>
      </dgm:prSet>
      <dgm:spPr/>
    </dgm:pt>
    <dgm:pt modelId="{AAD65813-28F7-334C-BA99-1FCB12B8B74D}" type="pres">
      <dgm:prSet presAssocID="{AAC1925B-BDFD-2B4B-B7CF-C91DAAB23457}" presName="hierChild2" presStyleCnt="0"/>
      <dgm:spPr/>
    </dgm:pt>
  </dgm:ptLst>
  <dgm:cxnLst>
    <dgm:cxn modelId="{823E2025-D3C7-3841-AB74-254ECEED45E3}" type="presOf" srcId="{AAC1925B-BDFD-2B4B-B7CF-C91DAAB23457}" destId="{DD79DDC2-C332-DC41-9F98-70076FFA4357}" srcOrd="0" destOrd="0" presId="urn:microsoft.com/office/officeart/2005/8/layout/hierarchy1"/>
    <dgm:cxn modelId="{2740CF2A-56E4-0544-BD04-3C83FE6C13BF}" srcId="{D77E71DE-E6DE-40D8-BCAC-97CCB6C7282E}" destId="{AAC1925B-BDFD-2B4B-B7CF-C91DAAB23457}" srcOrd="2" destOrd="0" parTransId="{ADC14978-9BE7-0847-9F08-09F5CA55A0D8}" sibTransId="{B7EF265E-9DDB-D640-9789-CA4415CA8A51}"/>
    <dgm:cxn modelId="{997B9346-2A21-4C4F-A296-80F0CD939C39}" type="presOf" srcId="{D77E71DE-E6DE-40D8-BCAC-97CCB6C7282E}" destId="{7AA14D92-DA75-1B4B-8521-FFE1D7D2D329}" srcOrd="0" destOrd="0" presId="urn:microsoft.com/office/officeart/2005/8/layout/hierarchy1"/>
    <dgm:cxn modelId="{9843CC63-740F-4C23-91EB-16C61C343FE4}" srcId="{D77E71DE-E6DE-40D8-BCAC-97CCB6C7282E}" destId="{FB65FBAF-47C1-4A42-928B-2AA528AD2E77}" srcOrd="0" destOrd="0" parTransId="{B74A31B8-F3DE-4454-957E-29AD9C8C9D72}" sibTransId="{9BB206FC-0993-4430-B585-D0B26CB75CFF}"/>
    <dgm:cxn modelId="{AFD27A94-D00D-4188-8025-E5F4B9B6D8E1}" srcId="{D77E71DE-E6DE-40D8-BCAC-97CCB6C7282E}" destId="{BBB83ABD-8612-469D-85C6-9D5DF551DB2C}" srcOrd="1" destOrd="0" parTransId="{E32943EB-D22F-49BF-894D-6E813B68FF69}" sibTransId="{9F6088B0-4913-47FE-93E0-8125797B9A0D}"/>
    <dgm:cxn modelId="{03B454BF-8856-A347-B830-24532EFC8AD2}" type="presOf" srcId="{BBB83ABD-8612-469D-85C6-9D5DF551DB2C}" destId="{5F11571A-40EB-1140-B559-22241750CF48}" srcOrd="0" destOrd="0" presId="urn:microsoft.com/office/officeart/2005/8/layout/hierarchy1"/>
    <dgm:cxn modelId="{0FE02BD9-F1B4-3E43-9B32-BA0CBCC809C0}" type="presOf" srcId="{FB65FBAF-47C1-4A42-928B-2AA528AD2E77}" destId="{172DEFCD-7983-0C4C-86B9-2CA6D46D6C62}" srcOrd="0" destOrd="0" presId="urn:microsoft.com/office/officeart/2005/8/layout/hierarchy1"/>
    <dgm:cxn modelId="{EF4B11A4-36D0-0743-A0BD-8F55C938E2C2}" type="presParOf" srcId="{7AA14D92-DA75-1B4B-8521-FFE1D7D2D329}" destId="{16336796-E0EE-0046-8C97-D19415E0DCAF}" srcOrd="0" destOrd="0" presId="urn:microsoft.com/office/officeart/2005/8/layout/hierarchy1"/>
    <dgm:cxn modelId="{9A7E4666-BA41-574B-99DA-DF7D7456606A}" type="presParOf" srcId="{16336796-E0EE-0046-8C97-D19415E0DCAF}" destId="{7035BE71-93EB-8A4B-9927-2FB5F34F31C5}" srcOrd="0" destOrd="0" presId="urn:microsoft.com/office/officeart/2005/8/layout/hierarchy1"/>
    <dgm:cxn modelId="{CED12D3B-C04F-604E-B96C-CB93C14BAC33}" type="presParOf" srcId="{7035BE71-93EB-8A4B-9927-2FB5F34F31C5}" destId="{7880E784-77EB-E14F-8715-3833F37744DA}" srcOrd="0" destOrd="0" presId="urn:microsoft.com/office/officeart/2005/8/layout/hierarchy1"/>
    <dgm:cxn modelId="{02238AA8-C8EF-AF42-A583-F4100529BCCA}" type="presParOf" srcId="{7035BE71-93EB-8A4B-9927-2FB5F34F31C5}" destId="{172DEFCD-7983-0C4C-86B9-2CA6D46D6C62}" srcOrd="1" destOrd="0" presId="urn:microsoft.com/office/officeart/2005/8/layout/hierarchy1"/>
    <dgm:cxn modelId="{51AF5BF7-BA71-804A-988C-55A80AD1A5E3}" type="presParOf" srcId="{16336796-E0EE-0046-8C97-D19415E0DCAF}" destId="{884FDE09-AB56-754D-9321-4A28481BFA1E}" srcOrd="1" destOrd="0" presId="urn:microsoft.com/office/officeart/2005/8/layout/hierarchy1"/>
    <dgm:cxn modelId="{4D0EA332-476F-724F-8C02-680E72414994}" type="presParOf" srcId="{7AA14D92-DA75-1B4B-8521-FFE1D7D2D329}" destId="{7A3B6419-2768-7B40-AC40-404C9C8716B4}" srcOrd="1" destOrd="0" presId="urn:microsoft.com/office/officeart/2005/8/layout/hierarchy1"/>
    <dgm:cxn modelId="{FDD086C3-A6FA-2C4A-8FEB-E173D7B612C4}" type="presParOf" srcId="{7A3B6419-2768-7B40-AC40-404C9C8716B4}" destId="{D76D6CA0-AC96-CD40-AA60-0A42509E1F2C}" srcOrd="0" destOrd="0" presId="urn:microsoft.com/office/officeart/2005/8/layout/hierarchy1"/>
    <dgm:cxn modelId="{54E16A58-BE2D-AA4B-9E06-2B1D93F9266C}" type="presParOf" srcId="{D76D6CA0-AC96-CD40-AA60-0A42509E1F2C}" destId="{14D9F763-9D39-6045-980C-A7B6537F0734}" srcOrd="0" destOrd="0" presId="urn:microsoft.com/office/officeart/2005/8/layout/hierarchy1"/>
    <dgm:cxn modelId="{8ABA3958-F289-C14B-9998-CFC2947B0988}" type="presParOf" srcId="{D76D6CA0-AC96-CD40-AA60-0A42509E1F2C}" destId="{5F11571A-40EB-1140-B559-22241750CF48}" srcOrd="1" destOrd="0" presId="urn:microsoft.com/office/officeart/2005/8/layout/hierarchy1"/>
    <dgm:cxn modelId="{7C019A49-6A62-ED47-A2FA-AA1F823DDD31}" type="presParOf" srcId="{7A3B6419-2768-7B40-AC40-404C9C8716B4}" destId="{328863A8-90EC-CC44-97F2-8175E514394E}" srcOrd="1" destOrd="0" presId="urn:microsoft.com/office/officeart/2005/8/layout/hierarchy1"/>
    <dgm:cxn modelId="{67EE9F43-DF93-F944-8D74-D928C597603E}" type="presParOf" srcId="{7AA14D92-DA75-1B4B-8521-FFE1D7D2D329}" destId="{253AAF12-6AE7-564A-A0F1-B624A5FDA352}" srcOrd="2" destOrd="0" presId="urn:microsoft.com/office/officeart/2005/8/layout/hierarchy1"/>
    <dgm:cxn modelId="{8432374B-0247-FC4F-8821-7E9E2F008A56}" type="presParOf" srcId="{253AAF12-6AE7-564A-A0F1-B624A5FDA352}" destId="{CF1ABE92-54E1-0345-BC46-14F51969EBAB}" srcOrd="0" destOrd="0" presId="urn:microsoft.com/office/officeart/2005/8/layout/hierarchy1"/>
    <dgm:cxn modelId="{BE2A290A-0AC9-F343-98DB-7A108D18AA76}" type="presParOf" srcId="{CF1ABE92-54E1-0345-BC46-14F51969EBAB}" destId="{F851C372-9390-194D-BDDD-679846CCD285}" srcOrd="0" destOrd="0" presId="urn:microsoft.com/office/officeart/2005/8/layout/hierarchy1"/>
    <dgm:cxn modelId="{381BDEAB-5DAD-8D44-84DD-A0ECACF63538}" type="presParOf" srcId="{CF1ABE92-54E1-0345-BC46-14F51969EBAB}" destId="{DD79DDC2-C332-DC41-9F98-70076FFA4357}" srcOrd="1" destOrd="0" presId="urn:microsoft.com/office/officeart/2005/8/layout/hierarchy1"/>
    <dgm:cxn modelId="{C0815377-E525-DE43-A505-E3F00E6AC1E7}" type="presParOf" srcId="{253AAF12-6AE7-564A-A0F1-B624A5FDA352}" destId="{AAD65813-28F7-334C-BA99-1FCB12B8B74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97664-58B2-4DEB-BA4B-7DE9E58A312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B74D437C-E624-4047-9780-DC0100983E16}">
      <dgm:prSet/>
      <dgm:spPr/>
      <dgm:t>
        <a:bodyPr/>
        <a:lstStyle/>
        <a:p>
          <a:r>
            <a:rPr lang="en-US"/>
            <a:t>Transfer</a:t>
          </a:r>
          <a:r>
            <a:rPr lang="zh-CN"/>
            <a:t> </a:t>
          </a:r>
          <a:r>
            <a:rPr lang="en-US"/>
            <a:t>Learning</a:t>
          </a:r>
        </a:p>
      </dgm:t>
    </dgm:pt>
    <dgm:pt modelId="{AB5A727B-15BC-464A-BE7B-862404D25797}" type="parTrans" cxnId="{36D9D562-C01C-439B-80C1-79B59DAD879B}">
      <dgm:prSet/>
      <dgm:spPr/>
      <dgm:t>
        <a:bodyPr/>
        <a:lstStyle/>
        <a:p>
          <a:endParaRPr lang="en-US"/>
        </a:p>
      </dgm:t>
    </dgm:pt>
    <dgm:pt modelId="{AB571C79-B1E7-4C14-8A0E-2CDA2E1CEF00}" type="sibTrans" cxnId="{36D9D562-C01C-439B-80C1-79B59DAD879B}">
      <dgm:prSet/>
      <dgm:spPr/>
      <dgm:t>
        <a:bodyPr/>
        <a:lstStyle/>
        <a:p>
          <a:endParaRPr lang="en-US"/>
        </a:p>
      </dgm:t>
    </dgm:pt>
    <dgm:pt modelId="{A4C6DDCB-54B6-406D-BD3E-FBD0B7554B54}">
      <dgm:prSet/>
      <dgm:spPr/>
      <dgm:t>
        <a:bodyPr/>
        <a:lstStyle/>
        <a:p>
          <a:r>
            <a:rPr lang="en-US" b="1"/>
            <a:t>VGGNet-16 </a:t>
          </a:r>
          <a:endParaRPr lang="en-US"/>
        </a:p>
      </dgm:t>
    </dgm:pt>
    <dgm:pt modelId="{417ACA0C-C7D7-4656-AB62-4B7A3F7BE467}" type="parTrans" cxnId="{0BAF0BED-9F0A-4EB1-932D-81156D3E7842}">
      <dgm:prSet/>
      <dgm:spPr/>
      <dgm:t>
        <a:bodyPr/>
        <a:lstStyle/>
        <a:p>
          <a:endParaRPr lang="en-US"/>
        </a:p>
      </dgm:t>
    </dgm:pt>
    <dgm:pt modelId="{C595A065-0A54-4895-BED1-10CAA69ED494}" type="sibTrans" cxnId="{0BAF0BED-9F0A-4EB1-932D-81156D3E7842}">
      <dgm:prSet/>
      <dgm:spPr/>
      <dgm:t>
        <a:bodyPr/>
        <a:lstStyle/>
        <a:p>
          <a:endParaRPr lang="en-US"/>
        </a:p>
      </dgm:t>
    </dgm:pt>
    <dgm:pt modelId="{74CB0FCF-66A9-4B32-A58C-A18B2A81FC87}">
      <dgm:prSet/>
      <dgm:spPr/>
      <dgm:t>
        <a:bodyPr/>
        <a:lstStyle/>
        <a:p>
          <a:r>
            <a:rPr lang="en-US" b="1"/>
            <a:t>DenseNet</a:t>
          </a:r>
          <a:endParaRPr lang="en-US"/>
        </a:p>
      </dgm:t>
    </dgm:pt>
    <dgm:pt modelId="{0612B394-5616-4AA4-B930-DA4C9BDF7DC9}" type="parTrans" cxnId="{7E081B80-BF72-4E70-8659-4171927EA058}">
      <dgm:prSet/>
      <dgm:spPr/>
      <dgm:t>
        <a:bodyPr/>
        <a:lstStyle/>
        <a:p>
          <a:endParaRPr lang="en-US"/>
        </a:p>
      </dgm:t>
    </dgm:pt>
    <dgm:pt modelId="{EE2B8E69-0292-4664-9855-06F2EBCDAC19}" type="sibTrans" cxnId="{7E081B80-BF72-4E70-8659-4171927EA058}">
      <dgm:prSet/>
      <dgm:spPr/>
      <dgm:t>
        <a:bodyPr/>
        <a:lstStyle/>
        <a:p>
          <a:endParaRPr lang="en-US"/>
        </a:p>
      </dgm:t>
    </dgm:pt>
    <dgm:pt modelId="{E4ED34F0-6DD8-42C2-82AF-EE661CABBCAF}">
      <dgm:prSet/>
      <dgm:spPr/>
      <dgm:t>
        <a:bodyPr/>
        <a:lstStyle/>
        <a:p>
          <a:r>
            <a:rPr lang="en-US" b="1"/>
            <a:t>ResNet</a:t>
          </a:r>
          <a:endParaRPr lang="en-US"/>
        </a:p>
      </dgm:t>
    </dgm:pt>
    <dgm:pt modelId="{CA91AFEE-889A-48C5-B246-D8927B195AE6}" type="parTrans" cxnId="{E9AB8C75-AA64-4A35-974B-16FD10036E23}">
      <dgm:prSet/>
      <dgm:spPr/>
      <dgm:t>
        <a:bodyPr/>
        <a:lstStyle/>
        <a:p>
          <a:endParaRPr lang="en-US"/>
        </a:p>
      </dgm:t>
    </dgm:pt>
    <dgm:pt modelId="{927AAB56-E72B-4FE4-9BD8-F53A7F4935B1}" type="sibTrans" cxnId="{E9AB8C75-AA64-4A35-974B-16FD10036E23}">
      <dgm:prSet/>
      <dgm:spPr/>
      <dgm:t>
        <a:bodyPr/>
        <a:lstStyle/>
        <a:p>
          <a:endParaRPr lang="en-US"/>
        </a:p>
      </dgm:t>
    </dgm:pt>
    <dgm:pt modelId="{584CEBF4-DE6E-49DB-8085-F8C8CAB6B344}">
      <dgm:prSet/>
      <dgm:spPr/>
      <dgm:t>
        <a:bodyPr/>
        <a:lstStyle/>
        <a:p>
          <a:r>
            <a:rPr lang="en-US"/>
            <a:t>Data</a:t>
          </a:r>
          <a:r>
            <a:rPr lang="zh-CN"/>
            <a:t> </a:t>
          </a:r>
          <a:r>
            <a:rPr lang="en-US"/>
            <a:t>Augmentation</a:t>
          </a:r>
        </a:p>
      </dgm:t>
    </dgm:pt>
    <dgm:pt modelId="{C1668CCB-12C5-492C-B70F-0B37BE79284B}" type="parTrans" cxnId="{1BB371B2-0B12-4E73-9848-5A3E1571A653}">
      <dgm:prSet/>
      <dgm:spPr/>
      <dgm:t>
        <a:bodyPr/>
        <a:lstStyle/>
        <a:p>
          <a:endParaRPr lang="en-US"/>
        </a:p>
      </dgm:t>
    </dgm:pt>
    <dgm:pt modelId="{3E5A6A51-9FC8-4040-9708-CE0D62FF91A8}" type="sibTrans" cxnId="{1BB371B2-0B12-4E73-9848-5A3E1571A653}">
      <dgm:prSet/>
      <dgm:spPr/>
      <dgm:t>
        <a:bodyPr/>
        <a:lstStyle/>
        <a:p>
          <a:endParaRPr lang="en-US"/>
        </a:p>
      </dgm:t>
    </dgm:pt>
    <dgm:pt modelId="{F3BFDEA1-4CF9-499F-B44D-C3C0BF888692}">
      <dgm:prSet/>
      <dgm:spPr/>
      <dgm:t>
        <a:bodyPr/>
        <a:lstStyle/>
        <a:p>
          <a:r>
            <a:rPr lang="en-US"/>
            <a:t>Size</a:t>
          </a:r>
        </a:p>
      </dgm:t>
    </dgm:pt>
    <dgm:pt modelId="{16A570D3-76EC-43ED-B8AA-96D26F08A10B}" type="parTrans" cxnId="{5C70EC04-E7BD-4DEF-B00D-0A53D02AD086}">
      <dgm:prSet/>
      <dgm:spPr/>
      <dgm:t>
        <a:bodyPr/>
        <a:lstStyle/>
        <a:p>
          <a:endParaRPr lang="en-US"/>
        </a:p>
      </dgm:t>
    </dgm:pt>
    <dgm:pt modelId="{14B35144-E540-4955-8119-89176297CCFE}" type="sibTrans" cxnId="{5C70EC04-E7BD-4DEF-B00D-0A53D02AD086}">
      <dgm:prSet/>
      <dgm:spPr/>
      <dgm:t>
        <a:bodyPr/>
        <a:lstStyle/>
        <a:p>
          <a:endParaRPr lang="en-US"/>
        </a:p>
      </dgm:t>
    </dgm:pt>
    <dgm:pt modelId="{1ED0F375-5166-46A5-9793-781A48DBE508}">
      <dgm:prSet/>
      <dgm:spPr/>
      <dgm:t>
        <a:bodyPr/>
        <a:lstStyle/>
        <a:p>
          <a:r>
            <a:rPr lang="en-US"/>
            <a:t>Angle</a:t>
          </a:r>
        </a:p>
      </dgm:t>
    </dgm:pt>
    <dgm:pt modelId="{63601B78-9985-443B-A06F-876E22895EC4}" type="parTrans" cxnId="{6E307230-A180-44E6-BA9A-C228A558E468}">
      <dgm:prSet/>
      <dgm:spPr/>
      <dgm:t>
        <a:bodyPr/>
        <a:lstStyle/>
        <a:p>
          <a:endParaRPr lang="en-US"/>
        </a:p>
      </dgm:t>
    </dgm:pt>
    <dgm:pt modelId="{B92AF038-9B37-414C-BFA2-631099CE988C}" type="sibTrans" cxnId="{6E307230-A180-44E6-BA9A-C228A558E468}">
      <dgm:prSet/>
      <dgm:spPr/>
      <dgm:t>
        <a:bodyPr/>
        <a:lstStyle/>
        <a:p>
          <a:endParaRPr lang="en-US"/>
        </a:p>
      </dgm:t>
    </dgm:pt>
    <dgm:pt modelId="{B9A4E467-F74A-44BC-A6BA-70DC5477B3BB}">
      <dgm:prSet/>
      <dgm:spPr/>
      <dgm:t>
        <a:bodyPr/>
        <a:lstStyle/>
        <a:p>
          <a:r>
            <a:rPr lang="en-US" b="1" u="sng">
              <a:hlinkClick xmlns:r="http://schemas.openxmlformats.org/officeDocument/2006/relationships" r:id="rId1"/>
            </a:rPr>
            <a:t>albumentations</a:t>
          </a:r>
          <a:endParaRPr lang="en-US"/>
        </a:p>
      </dgm:t>
    </dgm:pt>
    <dgm:pt modelId="{2BC62C06-A788-4F6D-8353-4C7635787CAC}" type="parTrans" cxnId="{AA25B07F-B287-4BA6-999B-D00C29B57446}">
      <dgm:prSet/>
      <dgm:spPr/>
      <dgm:t>
        <a:bodyPr/>
        <a:lstStyle/>
        <a:p>
          <a:endParaRPr lang="en-US"/>
        </a:p>
      </dgm:t>
    </dgm:pt>
    <dgm:pt modelId="{09D32AB7-6B6A-4BA6-ABF7-A5DD99DB631A}" type="sibTrans" cxnId="{AA25B07F-B287-4BA6-999B-D00C29B57446}">
      <dgm:prSet/>
      <dgm:spPr/>
      <dgm:t>
        <a:bodyPr/>
        <a:lstStyle/>
        <a:p>
          <a:endParaRPr lang="en-US"/>
        </a:p>
      </dgm:t>
    </dgm:pt>
    <dgm:pt modelId="{510F0C95-010C-CE40-90FF-D2A8C07BCE0C}" type="pres">
      <dgm:prSet presAssocID="{BB397664-58B2-4DEB-BA4B-7DE9E58A3122}" presName="linear" presStyleCnt="0">
        <dgm:presLayoutVars>
          <dgm:dir/>
          <dgm:animLvl val="lvl"/>
          <dgm:resizeHandles val="exact"/>
        </dgm:presLayoutVars>
      </dgm:prSet>
      <dgm:spPr/>
    </dgm:pt>
    <dgm:pt modelId="{85DD4EE9-2018-7F48-B139-3AC92EB36509}" type="pres">
      <dgm:prSet presAssocID="{B74D437C-E624-4047-9780-DC0100983E16}" presName="parentLin" presStyleCnt="0"/>
      <dgm:spPr/>
    </dgm:pt>
    <dgm:pt modelId="{F243D4C2-42D0-C640-B96D-0218D6EF5DC7}" type="pres">
      <dgm:prSet presAssocID="{B74D437C-E624-4047-9780-DC0100983E16}" presName="parentLeftMargin" presStyleLbl="node1" presStyleIdx="0" presStyleCnt="2"/>
      <dgm:spPr/>
    </dgm:pt>
    <dgm:pt modelId="{2BEBB859-6F85-974C-84B8-C5287EE6B42D}" type="pres">
      <dgm:prSet presAssocID="{B74D437C-E624-4047-9780-DC0100983E16}" presName="parentText" presStyleLbl="node1" presStyleIdx="0" presStyleCnt="2">
        <dgm:presLayoutVars>
          <dgm:chMax val="0"/>
          <dgm:bulletEnabled val="1"/>
        </dgm:presLayoutVars>
      </dgm:prSet>
      <dgm:spPr/>
    </dgm:pt>
    <dgm:pt modelId="{06DDF558-6BD5-A441-807C-389D1F1326C1}" type="pres">
      <dgm:prSet presAssocID="{B74D437C-E624-4047-9780-DC0100983E16}" presName="negativeSpace" presStyleCnt="0"/>
      <dgm:spPr/>
    </dgm:pt>
    <dgm:pt modelId="{4A886B60-B2D4-FB43-BC34-692726A263B4}" type="pres">
      <dgm:prSet presAssocID="{B74D437C-E624-4047-9780-DC0100983E16}" presName="childText" presStyleLbl="conFgAcc1" presStyleIdx="0" presStyleCnt="2">
        <dgm:presLayoutVars>
          <dgm:bulletEnabled val="1"/>
        </dgm:presLayoutVars>
      </dgm:prSet>
      <dgm:spPr/>
    </dgm:pt>
    <dgm:pt modelId="{074AE01F-DF90-6B45-820E-4510E59E0155}" type="pres">
      <dgm:prSet presAssocID="{AB571C79-B1E7-4C14-8A0E-2CDA2E1CEF00}" presName="spaceBetweenRectangles" presStyleCnt="0"/>
      <dgm:spPr/>
    </dgm:pt>
    <dgm:pt modelId="{E60B1E32-4BC4-404F-911A-EB2EC1ED7814}" type="pres">
      <dgm:prSet presAssocID="{584CEBF4-DE6E-49DB-8085-F8C8CAB6B344}" presName="parentLin" presStyleCnt="0"/>
      <dgm:spPr/>
    </dgm:pt>
    <dgm:pt modelId="{CEBC2F41-DD2A-524C-B033-F5CDE923DA32}" type="pres">
      <dgm:prSet presAssocID="{584CEBF4-DE6E-49DB-8085-F8C8CAB6B344}" presName="parentLeftMargin" presStyleLbl="node1" presStyleIdx="0" presStyleCnt="2"/>
      <dgm:spPr/>
    </dgm:pt>
    <dgm:pt modelId="{6C5003CB-FB03-8243-B452-048C24BBC49B}" type="pres">
      <dgm:prSet presAssocID="{584CEBF4-DE6E-49DB-8085-F8C8CAB6B344}" presName="parentText" presStyleLbl="node1" presStyleIdx="1" presStyleCnt="2">
        <dgm:presLayoutVars>
          <dgm:chMax val="0"/>
          <dgm:bulletEnabled val="1"/>
        </dgm:presLayoutVars>
      </dgm:prSet>
      <dgm:spPr/>
    </dgm:pt>
    <dgm:pt modelId="{BBEE1E44-4434-8A44-8FA8-AD119A544A60}" type="pres">
      <dgm:prSet presAssocID="{584CEBF4-DE6E-49DB-8085-F8C8CAB6B344}" presName="negativeSpace" presStyleCnt="0"/>
      <dgm:spPr/>
    </dgm:pt>
    <dgm:pt modelId="{84613D7F-C03E-174D-A673-DAFA948B234D}" type="pres">
      <dgm:prSet presAssocID="{584CEBF4-DE6E-49DB-8085-F8C8CAB6B344}" presName="childText" presStyleLbl="conFgAcc1" presStyleIdx="1" presStyleCnt="2">
        <dgm:presLayoutVars>
          <dgm:bulletEnabled val="1"/>
        </dgm:presLayoutVars>
      </dgm:prSet>
      <dgm:spPr/>
    </dgm:pt>
  </dgm:ptLst>
  <dgm:cxnLst>
    <dgm:cxn modelId="{5C70EC04-E7BD-4DEF-B00D-0A53D02AD086}" srcId="{584CEBF4-DE6E-49DB-8085-F8C8CAB6B344}" destId="{F3BFDEA1-4CF9-499F-B44D-C3C0BF888692}" srcOrd="0" destOrd="0" parTransId="{16A570D3-76EC-43ED-B8AA-96D26F08A10B}" sibTransId="{14B35144-E540-4955-8119-89176297CCFE}"/>
    <dgm:cxn modelId="{11F40B08-9FE1-2D47-AE2C-CA2EA86BDC1C}" type="presOf" srcId="{E4ED34F0-6DD8-42C2-82AF-EE661CABBCAF}" destId="{4A886B60-B2D4-FB43-BC34-692726A263B4}" srcOrd="0" destOrd="2" presId="urn:microsoft.com/office/officeart/2005/8/layout/list1"/>
    <dgm:cxn modelId="{6E307230-A180-44E6-BA9A-C228A558E468}" srcId="{584CEBF4-DE6E-49DB-8085-F8C8CAB6B344}" destId="{1ED0F375-5166-46A5-9793-781A48DBE508}" srcOrd="1" destOrd="0" parTransId="{63601B78-9985-443B-A06F-876E22895EC4}" sibTransId="{B92AF038-9B37-414C-BFA2-631099CE988C}"/>
    <dgm:cxn modelId="{0B31CA56-B481-8845-985F-718544E6EF14}" type="presOf" srcId="{BB397664-58B2-4DEB-BA4B-7DE9E58A3122}" destId="{510F0C95-010C-CE40-90FF-D2A8C07BCE0C}" srcOrd="0" destOrd="0" presId="urn:microsoft.com/office/officeart/2005/8/layout/list1"/>
    <dgm:cxn modelId="{36D9D562-C01C-439B-80C1-79B59DAD879B}" srcId="{BB397664-58B2-4DEB-BA4B-7DE9E58A3122}" destId="{B74D437C-E624-4047-9780-DC0100983E16}" srcOrd="0" destOrd="0" parTransId="{AB5A727B-15BC-464A-BE7B-862404D25797}" sibTransId="{AB571C79-B1E7-4C14-8A0E-2CDA2E1CEF00}"/>
    <dgm:cxn modelId="{E9AB8C75-AA64-4A35-974B-16FD10036E23}" srcId="{B74D437C-E624-4047-9780-DC0100983E16}" destId="{E4ED34F0-6DD8-42C2-82AF-EE661CABBCAF}" srcOrd="2" destOrd="0" parTransId="{CA91AFEE-889A-48C5-B246-D8927B195AE6}" sibTransId="{927AAB56-E72B-4FE4-9BD8-F53A7F4935B1}"/>
    <dgm:cxn modelId="{AA25B07F-B287-4BA6-999B-D00C29B57446}" srcId="{584CEBF4-DE6E-49DB-8085-F8C8CAB6B344}" destId="{B9A4E467-F74A-44BC-A6BA-70DC5477B3BB}" srcOrd="2" destOrd="0" parTransId="{2BC62C06-A788-4F6D-8353-4C7635787CAC}" sibTransId="{09D32AB7-6B6A-4BA6-ABF7-A5DD99DB631A}"/>
    <dgm:cxn modelId="{7E081B80-BF72-4E70-8659-4171927EA058}" srcId="{B74D437C-E624-4047-9780-DC0100983E16}" destId="{74CB0FCF-66A9-4B32-A58C-A18B2A81FC87}" srcOrd="1" destOrd="0" parTransId="{0612B394-5616-4AA4-B930-DA4C9BDF7DC9}" sibTransId="{EE2B8E69-0292-4664-9855-06F2EBCDAC19}"/>
    <dgm:cxn modelId="{16852A9D-404C-864B-A8BF-47D631D3BA66}" type="presOf" srcId="{1ED0F375-5166-46A5-9793-781A48DBE508}" destId="{84613D7F-C03E-174D-A673-DAFA948B234D}" srcOrd="0" destOrd="1" presId="urn:microsoft.com/office/officeart/2005/8/layout/list1"/>
    <dgm:cxn modelId="{1BB371B2-0B12-4E73-9848-5A3E1571A653}" srcId="{BB397664-58B2-4DEB-BA4B-7DE9E58A3122}" destId="{584CEBF4-DE6E-49DB-8085-F8C8CAB6B344}" srcOrd="1" destOrd="0" parTransId="{C1668CCB-12C5-492C-B70F-0B37BE79284B}" sibTransId="{3E5A6A51-9FC8-4040-9708-CE0D62FF91A8}"/>
    <dgm:cxn modelId="{1B2D54B9-FCAE-7442-88EC-D75B521DAB25}" type="presOf" srcId="{F3BFDEA1-4CF9-499F-B44D-C3C0BF888692}" destId="{84613D7F-C03E-174D-A673-DAFA948B234D}" srcOrd="0" destOrd="0" presId="urn:microsoft.com/office/officeart/2005/8/layout/list1"/>
    <dgm:cxn modelId="{F77415C0-CB76-A045-9C7A-F85ABAEC795E}" type="presOf" srcId="{A4C6DDCB-54B6-406D-BD3E-FBD0B7554B54}" destId="{4A886B60-B2D4-FB43-BC34-692726A263B4}" srcOrd="0" destOrd="0" presId="urn:microsoft.com/office/officeart/2005/8/layout/list1"/>
    <dgm:cxn modelId="{168898CC-84C3-C64A-8F32-BFDAE35EEFE3}" type="presOf" srcId="{584CEBF4-DE6E-49DB-8085-F8C8CAB6B344}" destId="{CEBC2F41-DD2A-524C-B033-F5CDE923DA32}" srcOrd="0" destOrd="0" presId="urn:microsoft.com/office/officeart/2005/8/layout/list1"/>
    <dgm:cxn modelId="{061D7CD5-35F6-1D43-B72A-052AF8230951}" type="presOf" srcId="{B74D437C-E624-4047-9780-DC0100983E16}" destId="{2BEBB859-6F85-974C-84B8-C5287EE6B42D}" srcOrd="1" destOrd="0" presId="urn:microsoft.com/office/officeart/2005/8/layout/list1"/>
    <dgm:cxn modelId="{03118AE2-07A4-714E-B6A8-EFA947FF2B3E}" type="presOf" srcId="{B9A4E467-F74A-44BC-A6BA-70DC5477B3BB}" destId="{84613D7F-C03E-174D-A673-DAFA948B234D}" srcOrd="0" destOrd="2" presId="urn:microsoft.com/office/officeart/2005/8/layout/list1"/>
    <dgm:cxn modelId="{E20C0FE8-10BC-1847-ADAB-31C122443CB4}" type="presOf" srcId="{584CEBF4-DE6E-49DB-8085-F8C8CAB6B344}" destId="{6C5003CB-FB03-8243-B452-048C24BBC49B}" srcOrd="1" destOrd="0" presId="urn:microsoft.com/office/officeart/2005/8/layout/list1"/>
    <dgm:cxn modelId="{0BAF0BED-9F0A-4EB1-932D-81156D3E7842}" srcId="{B74D437C-E624-4047-9780-DC0100983E16}" destId="{A4C6DDCB-54B6-406D-BD3E-FBD0B7554B54}" srcOrd="0" destOrd="0" parTransId="{417ACA0C-C7D7-4656-AB62-4B7A3F7BE467}" sibTransId="{C595A065-0A54-4895-BED1-10CAA69ED494}"/>
    <dgm:cxn modelId="{B6F124F0-142E-FC4C-A775-A1E0A440E312}" type="presOf" srcId="{74CB0FCF-66A9-4B32-A58C-A18B2A81FC87}" destId="{4A886B60-B2D4-FB43-BC34-692726A263B4}" srcOrd="0" destOrd="1" presId="urn:microsoft.com/office/officeart/2005/8/layout/list1"/>
    <dgm:cxn modelId="{12D369F8-B7A2-5349-B69F-D7CF6DA6C8AF}" type="presOf" srcId="{B74D437C-E624-4047-9780-DC0100983E16}" destId="{F243D4C2-42D0-C640-B96D-0218D6EF5DC7}" srcOrd="0" destOrd="0" presId="urn:microsoft.com/office/officeart/2005/8/layout/list1"/>
    <dgm:cxn modelId="{2D98FD88-5FC1-FE44-B112-8993F2952366}" type="presParOf" srcId="{510F0C95-010C-CE40-90FF-D2A8C07BCE0C}" destId="{85DD4EE9-2018-7F48-B139-3AC92EB36509}" srcOrd="0" destOrd="0" presId="urn:microsoft.com/office/officeart/2005/8/layout/list1"/>
    <dgm:cxn modelId="{62E2272A-4BAA-554C-8D8F-8C9695AD3862}" type="presParOf" srcId="{85DD4EE9-2018-7F48-B139-3AC92EB36509}" destId="{F243D4C2-42D0-C640-B96D-0218D6EF5DC7}" srcOrd="0" destOrd="0" presId="urn:microsoft.com/office/officeart/2005/8/layout/list1"/>
    <dgm:cxn modelId="{25145DDE-44C0-5D48-BC65-01C731E6FD9C}" type="presParOf" srcId="{85DD4EE9-2018-7F48-B139-3AC92EB36509}" destId="{2BEBB859-6F85-974C-84B8-C5287EE6B42D}" srcOrd="1" destOrd="0" presId="urn:microsoft.com/office/officeart/2005/8/layout/list1"/>
    <dgm:cxn modelId="{A574EDA1-AFDF-B145-8E04-43A0F803DDB5}" type="presParOf" srcId="{510F0C95-010C-CE40-90FF-D2A8C07BCE0C}" destId="{06DDF558-6BD5-A441-807C-389D1F1326C1}" srcOrd="1" destOrd="0" presId="urn:microsoft.com/office/officeart/2005/8/layout/list1"/>
    <dgm:cxn modelId="{2A859169-76DA-C740-A5BC-D07FBF7082B5}" type="presParOf" srcId="{510F0C95-010C-CE40-90FF-D2A8C07BCE0C}" destId="{4A886B60-B2D4-FB43-BC34-692726A263B4}" srcOrd="2" destOrd="0" presId="urn:microsoft.com/office/officeart/2005/8/layout/list1"/>
    <dgm:cxn modelId="{74B63F3E-31CE-154E-A3BF-F075D7F56796}" type="presParOf" srcId="{510F0C95-010C-CE40-90FF-D2A8C07BCE0C}" destId="{074AE01F-DF90-6B45-820E-4510E59E0155}" srcOrd="3" destOrd="0" presId="urn:microsoft.com/office/officeart/2005/8/layout/list1"/>
    <dgm:cxn modelId="{21E17176-3CE5-AB46-89B3-C398611371F1}" type="presParOf" srcId="{510F0C95-010C-CE40-90FF-D2A8C07BCE0C}" destId="{E60B1E32-4BC4-404F-911A-EB2EC1ED7814}" srcOrd="4" destOrd="0" presId="urn:microsoft.com/office/officeart/2005/8/layout/list1"/>
    <dgm:cxn modelId="{D5853E82-24E4-7E4E-BBB5-B7C660A00282}" type="presParOf" srcId="{E60B1E32-4BC4-404F-911A-EB2EC1ED7814}" destId="{CEBC2F41-DD2A-524C-B033-F5CDE923DA32}" srcOrd="0" destOrd="0" presId="urn:microsoft.com/office/officeart/2005/8/layout/list1"/>
    <dgm:cxn modelId="{A09B07B9-F6F7-DB44-99B1-1210B82F4BA6}" type="presParOf" srcId="{E60B1E32-4BC4-404F-911A-EB2EC1ED7814}" destId="{6C5003CB-FB03-8243-B452-048C24BBC49B}" srcOrd="1" destOrd="0" presId="urn:microsoft.com/office/officeart/2005/8/layout/list1"/>
    <dgm:cxn modelId="{64942C89-8284-4B47-A174-897A8D8663E7}" type="presParOf" srcId="{510F0C95-010C-CE40-90FF-D2A8C07BCE0C}" destId="{BBEE1E44-4434-8A44-8FA8-AD119A544A60}" srcOrd="5" destOrd="0" presId="urn:microsoft.com/office/officeart/2005/8/layout/list1"/>
    <dgm:cxn modelId="{3BC66667-CE67-214C-A8CC-06064A2F29EA}" type="presParOf" srcId="{510F0C95-010C-CE40-90FF-D2A8C07BCE0C}" destId="{84613D7F-C03E-174D-A673-DAFA948B234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0E784-77EB-E14F-8715-3833F37744DA}">
      <dsp:nvSpPr>
        <dsp:cNvPr id="0" name=""/>
        <dsp:cNvSpPr/>
      </dsp:nvSpPr>
      <dsp:spPr>
        <a:xfrm>
          <a:off x="0"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DEFCD-7983-0C4C-86B9-2CA6D46D6C62}">
      <dsp:nvSpPr>
        <dsp:cNvPr id="0" name=""/>
        <dsp:cNvSpPr/>
      </dsp:nvSpPr>
      <dsp:spPr>
        <a:xfrm>
          <a:off x="316230"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t>Not enough Public dataset</a:t>
          </a:r>
          <a:endParaRPr lang="en-US" sz="3400" kern="1200" dirty="0"/>
        </a:p>
      </dsp:txBody>
      <dsp:txXfrm>
        <a:off x="369163" y="865197"/>
        <a:ext cx="2740203" cy="1701388"/>
      </dsp:txXfrm>
    </dsp:sp>
    <dsp:sp modelId="{14D9F763-9D39-6045-980C-A7B6537F0734}">
      <dsp:nvSpPr>
        <dsp:cNvPr id="0" name=""/>
        <dsp:cNvSpPr/>
      </dsp:nvSpPr>
      <dsp:spPr>
        <a:xfrm>
          <a:off x="3478530"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1571A-40EB-1140-B559-22241750CF48}">
      <dsp:nvSpPr>
        <dsp:cNvPr id="0" name=""/>
        <dsp:cNvSpPr/>
      </dsp:nvSpPr>
      <dsp:spPr>
        <a:xfrm>
          <a:off x="3794759"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Less  features in X-Ray</a:t>
          </a:r>
        </a:p>
      </dsp:txBody>
      <dsp:txXfrm>
        <a:off x="3847692" y="865197"/>
        <a:ext cx="2740203" cy="1701388"/>
      </dsp:txXfrm>
    </dsp:sp>
    <dsp:sp modelId="{F851C372-9390-194D-BDDD-679846CCD285}">
      <dsp:nvSpPr>
        <dsp:cNvPr id="0" name=""/>
        <dsp:cNvSpPr/>
      </dsp:nvSpPr>
      <dsp:spPr>
        <a:xfrm>
          <a:off x="6957059" y="511845"/>
          <a:ext cx="2846069" cy="180725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9DDC2-C332-DC41-9F98-70076FFA4357}">
      <dsp:nvSpPr>
        <dsp:cNvPr id="0" name=""/>
        <dsp:cNvSpPr/>
      </dsp:nvSpPr>
      <dsp:spPr>
        <a:xfrm>
          <a:off x="7273289" y="812264"/>
          <a:ext cx="2846069" cy="180725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Not have Special Knowledge</a:t>
          </a:r>
        </a:p>
      </dsp:txBody>
      <dsp:txXfrm>
        <a:off x="7326222" y="865197"/>
        <a:ext cx="2740203" cy="1701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86B60-B2D4-FB43-BC34-692726A263B4}">
      <dsp:nvSpPr>
        <dsp:cNvPr id="0" name=""/>
        <dsp:cNvSpPr/>
      </dsp:nvSpPr>
      <dsp:spPr>
        <a:xfrm>
          <a:off x="0" y="312881"/>
          <a:ext cx="10119359" cy="120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5375" tIns="333248" rIns="785375"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VGGNet-16 </a:t>
          </a:r>
          <a:endParaRPr lang="en-US" sz="1600" kern="1200"/>
        </a:p>
        <a:p>
          <a:pPr marL="171450" lvl="1" indent="-171450" algn="l" defTabSz="711200">
            <a:lnSpc>
              <a:spcPct val="90000"/>
            </a:lnSpc>
            <a:spcBef>
              <a:spcPct val="0"/>
            </a:spcBef>
            <a:spcAft>
              <a:spcPct val="15000"/>
            </a:spcAft>
            <a:buChar char="•"/>
          </a:pPr>
          <a:r>
            <a:rPr lang="en-US" sz="1600" b="1" kern="1200"/>
            <a:t>DenseNet</a:t>
          </a:r>
          <a:endParaRPr lang="en-US" sz="1600" kern="1200"/>
        </a:p>
        <a:p>
          <a:pPr marL="171450" lvl="1" indent="-171450" algn="l" defTabSz="711200">
            <a:lnSpc>
              <a:spcPct val="90000"/>
            </a:lnSpc>
            <a:spcBef>
              <a:spcPct val="0"/>
            </a:spcBef>
            <a:spcAft>
              <a:spcPct val="15000"/>
            </a:spcAft>
            <a:buChar char="•"/>
          </a:pPr>
          <a:r>
            <a:rPr lang="en-US" sz="1600" b="1" kern="1200"/>
            <a:t>ResNet</a:t>
          </a:r>
          <a:endParaRPr lang="en-US" sz="1600" kern="1200"/>
        </a:p>
      </dsp:txBody>
      <dsp:txXfrm>
        <a:off x="0" y="312881"/>
        <a:ext cx="10119359" cy="1209600"/>
      </dsp:txXfrm>
    </dsp:sp>
    <dsp:sp modelId="{2BEBB859-6F85-974C-84B8-C5287EE6B42D}">
      <dsp:nvSpPr>
        <dsp:cNvPr id="0" name=""/>
        <dsp:cNvSpPr/>
      </dsp:nvSpPr>
      <dsp:spPr>
        <a:xfrm>
          <a:off x="505968" y="76721"/>
          <a:ext cx="7083552"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741" tIns="0" rIns="267741" bIns="0" numCol="1" spcCol="1270" anchor="ctr" anchorCtr="0">
          <a:noAutofit/>
        </a:bodyPr>
        <a:lstStyle/>
        <a:p>
          <a:pPr marL="0" lvl="0" indent="0" algn="l" defTabSz="711200">
            <a:lnSpc>
              <a:spcPct val="90000"/>
            </a:lnSpc>
            <a:spcBef>
              <a:spcPct val="0"/>
            </a:spcBef>
            <a:spcAft>
              <a:spcPct val="35000"/>
            </a:spcAft>
            <a:buNone/>
          </a:pPr>
          <a:r>
            <a:rPr lang="en-US" sz="1600" kern="1200"/>
            <a:t>Transfer</a:t>
          </a:r>
          <a:r>
            <a:rPr lang="zh-CN" sz="1600" kern="1200"/>
            <a:t> </a:t>
          </a:r>
          <a:r>
            <a:rPr lang="en-US" sz="1600" kern="1200"/>
            <a:t>Learning</a:t>
          </a:r>
        </a:p>
      </dsp:txBody>
      <dsp:txXfrm>
        <a:off x="529025" y="99778"/>
        <a:ext cx="7037438" cy="426206"/>
      </dsp:txXfrm>
    </dsp:sp>
    <dsp:sp modelId="{84613D7F-C03E-174D-A673-DAFA948B234D}">
      <dsp:nvSpPr>
        <dsp:cNvPr id="0" name=""/>
        <dsp:cNvSpPr/>
      </dsp:nvSpPr>
      <dsp:spPr>
        <a:xfrm>
          <a:off x="0" y="1845042"/>
          <a:ext cx="10119359" cy="1209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5375" tIns="333248" rIns="78537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Size</a:t>
          </a:r>
        </a:p>
        <a:p>
          <a:pPr marL="171450" lvl="1" indent="-171450" algn="l" defTabSz="711200">
            <a:lnSpc>
              <a:spcPct val="90000"/>
            </a:lnSpc>
            <a:spcBef>
              <a:spcPct val="0"/>
            </a:spcBef>
            <a:spcAft>
              <a:spcPct val="15000"/>
            </a:spcAft>
            <a:buChar char="•"/>
          </a:pPr>
          <a:r>
            <a:rPr lang="en-US" sz="1600" kern="1200"/>
            <a:t>Angle</a:t>
          </a:r>
        </a:p>
        <a:p>
          <a:pPr marL="171450" lvl="1" indent="-171450" algn="l" defTabSz="711200">
            <a:lnSpc>
              <a:spcPct val="90000"/>
            </a:lnSpc>
            <a:spcBef>
              <a:spcPct val="0"/>
            </a:spcBef>
            <a:spcAft>
              <a:spcPct val="15000"/>
            </a:spcAft>
            <a:buChar char="•"/>
          </a:pPr>
          <a:r>
            <a:rPr lang="en-US" sz="1600" b="1" u="sng" kern="1200">
              <a:hlinkClick xmlns:r="http://schemas.openxmlformats.org/officeDocument/2006/relationships" r:id="rId1"/>
            </a:rPr>
            <a:t>albumentations</a:t>
          </a:r>
          <a:endParaRPr lang="en-US" sz="1600" kern="1200"/>
        </a:p>
      </dsp:txBody>
      <dsp:txXfrm>
        <a:off x="0" y="1845042"/>
        <a:ext cx="10119359" cy="1209600"/>
      </dsp:txXfrm>
    </dsp:sp>
    <dsp:sp modelId="{6C5003CB-FB03-8243-B452-048C24BBC49B}">
      <dsp:nvSpPr>
        <dsp:cNvPr id="0" name=""/>
        <dsp:cNvSpPr/>
      </dsp:nvSpPr>
      <dsp:spPr>
        <a:xfrm>
          <a:off x="505968" y="1608882"/>
          <a:ext cx="7083552" cy="472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741" tIns="0" rIns="267741" bIns="0" numCol="1" spcCol="1270" anchor="ctr" anchorCtr="0">
          <a:noAutofit/>
        </a:bodyPr>
        <a:lstStyle/>
        <a:p>
          <a:pPr marL="0" lvl="0" indent="0" algn="l" defTabSz="711200">
            <a:lnSpc>
              <a:spcPct val="90000"/>
            </a:lnSpc>
            <a:spcBef>
              <a:spcPct val="0"/>
            </a:spcBef>
            <a:spcAft>
              <a:spcPct val="35000"/>
            </a:spcAft>
            <a:buNone/>
          </a:pPr>
          <a:r>
            <a:rPr lang="en-US" sz="1600" kern="1200"/>
            <a:t>Data</a:t>
          </a:r>
          <a:r>
            <a:rPr lang="zh-CN" sz="1600" kern="1200"/>
            <a:t> </a:t>
          </a:r>
          <a:r>
            <a:rPr lang="en-US" sz="1600" kern="1200"/>
            <a:t>Augmentation</a:t>
          </a:r>
        </a:p>
      </dsp:txBody>
      <dsp:txXfrm>
        <a:off x="529025" y="1631939"/>
        <a:ext cx="7037438"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65BA2-2FA1-5449-928E-D049172FA467}"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39930-6FC8-5E43-9705-29D1DFCEB4AB}" type="slidenum">
              <a:rPr lang="en-US" smtClean="0"/>
              <a:t>‹#›</a:t>
            </a:fld>
            <a:endParaRPr lang="en-US"/>
          </a:p>
        </p:txBody>
      </p:sp>
    </p:spTree>
    <p:extLst>
      <p:ext uri="{BB962C8B-B14F-4D97-AF65-F5344CB8AC3E}">
        <p14:creationId xmlns:p14="http://schemas.microsoft.com/office/powerpoint/2010/main" val="1845176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lbumentations-team/albumentation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err="1"/>
              <a:t>proferssor</a:t>
            </a:r>
            <a:r>
              <a:rPr lang="en-US" dirty="0"/>
              <a:t>, I am Yueyuan he,</a:t>
            </a:r>
          </a:p>
          <a:p>
            <a:r>
              <a:rPr lang="en-US" dirty="0"/>
              <a:t>. So today I will talk about what can we do using deep learning for anti-virus.</a:t>
            </a:r>
          </a:p>
          <a:p>
            <a:r>
              <a:rPr lang="en-US" dirty="0"/>
              <a:t>Since the beginning of 2020, China has been suffering brand new coronavirus, covid-19. this virus spread very fast</a:t>
            </a:r>
          </a:p>
        </p:txBody>
      </p:sp>
      <p:sp>
        <p:nvSpPr>
          <p:cNvPr id="4" name="Slide Number Placeholder 3"/>
          <p:cNvSpPr>
            <a:spLocks noGrp="1"/>
          </p:cNvSpPr>
          <p:nvPr>
            <p:ph type="sldNum" sz="quarter" idx="5"/>
          </p:nvPr>
        </p:nvSpPr>
        <p:spPr/>
        <p:txBody>
          <a:bodyPr/>
          <a:lstStyle/>
          <a:p>
            <a:fld id="{59539930-6FC8-5E43-9705-29D1DFCEB4AB}" type="slidenum">
              <a:rPr lang="en-US" smtClean="0"/>
              <a:t>1</a:t>
            </a:fld>
            <a:endParaRPr lang="en-US"/>
          </a:p>
        </p:txBody>
      </p:sp>
    </p:spTree>
    <p:extLst>
      <p:ext uri="{BB962C8B-B14F-4D97-AF65-F5344CB8AC3E}">
        <p14:creationId xmlns:p14="http://schemas.microsoft.com/office/powerpoint/2010/main" val="295096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91 CNN, flatten layer, 2 FC layer,  and the last layer is classified by </a:t>
            </a:r>
            <a:r>
              <a:rPr lang="en-US" dirty="0" err="1"/>
              <a:t>softmax</a:t>
            </a:r>
            <a:endParaRPr lang="en-US" dirty="0"/>
          </a:p>
          <a:p>
            <a:r>
              <a:rPr lang="en-US" dirty="0"/>
              <a:t>It can be observed that the COVID-Net network architecture makes heavy use of a lightweight residual projection expansion-projection-extension (PEPX) design pattern</a:t>
            </a:r>
          </a:p>
          <a:p>
            <a:r>
              <a:rPr lang="en-US" dirty="0"/>
              <a:t>Furthermore, it can be observed that there is considerable architectural diversity and selective long-range connectivity in the </a:t>
            </a:r>
            <a:r>
              <a:rPr lang="en-US"/>
              <a:t>COVID-Net architecture</a:t>
            </a:r>
            <a:endParaRPr lang="en-US" dirty="0"/>
          </a:p>
        </p:txBody>
      </p:sp>
      <p:sp>
        <p:nvSpPr>
          <p:cNvPr id="4" name="Slide Number Placeholder 3"/>
          <p:cNvSpPr>
            <a:spLocks noGrp="1"/>
          </p:cNvSpPr>
          <p:nvPr>
            <p:ph type="sldNum" sz="quarter" idx="5"/>
          </p:nvPr>
        </p:nvSpPr>
        <p:spPr/>
        <p:txBody>
          <a:bodyPr/>
          <a:lstStyle/>
          <a:p>
            <a:fld id="{59539930-6FC8-5E43-9705-29D1DFCEB4AB}" type="slidenum">
              <a:rPr lang="en-US" smtClean="0"/>
              <a:t>10</a:t>
            </a:fld>
            <a:endParaRPr lang="en-US"/>
          </a:p>
        </p:txBody>
      </p:sp>
    </p:spTree>
    <p:extLst>
      <p:ext uri="{BB962C8B-B14F-4D97-AF65-F5344CB8AC3E}">
        <p14:creationId xmlns:p14="http://schemas.microsoft.com/office/powerpoint/2010/main" val="2642434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of this COVID-Net is pretty good for now, The accuracy rate reached 9</a:t>
            </a:r>
            <a:r>
              <a:rPr lang="en-US" altLang="zh-CN" dirty="0"/>
              <a:t>2.4</a:t>
            </a:r>
            <a:r>
              <a:rPr lang="zh-CN" altLang="en-US" dirty="0"/>
              <a:t> </a:t>
            </a:r>
            <a:r>
              <a:rPr lang="en-US" altLang="zh-CN" dirty="0"/>
              <a:t>from this paper.</a:t>
            </a:r>
            <a:endParaRPr lang="en-US" dirty="0"/>
          </a:p>
        </p:txBody>
      </p:sp>
      <p:sp>
        <p:nvSpPr>
          <p:cNvPr id="4" name="Slide Number Placeholder 3"/>
          <p:cNvSpPr>
            <a:spLocks noGrp="1"/>
          </p:cNvSpPr>
          <p:nvPr>
            <p:ph type="sldNum" sz="quarter" idx="5"/>
          </p:nvPr>
        </p:nvSpPr>
        <p:spPr/>
        <p:txBody>
          <a:bodyPr/>
          <a:lstStyle/>
          <a:p>
            <a:fld id="{59539930-6FC8-5E43-9705-29D1DFCEB4AB}" type="slidenum">
              <a:rPr lang="en-US" smtClean="0"/>
              <a:t>11</a:t>
            </a:fld>
            <a:endParaRPr lang="en-US"/>
          </a:p>
        </p:txBody>
      </p:sp>
    </p:spTree>
    <p:extLst>
      <p:ext uri="{BB962C8B-B14F-4D97-AF65-F5344CB8AC3E}">
        <p14:creationId xmlns:p14="http://schemas.microsoft.com/office/powerpoint/2010/main" val="339608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Therefore, we can see detecting coronavirus by Deep Learning can improve</a:t>
            </a:r>
            <a:r>
              <a:rPr lang="zh-CN" altLang="en-US" dirty="0"/>
              <a:t> </a:t>
            </a:r>
            <a:r>
              <a:rPr lang="en-US" sz="1200" b="0" i="0" kern="1200" dirty="0">
                <a:solidFill>
                  <a:schemeClr val="tx1"/>
                </a:solidFill>
                <a:effectLst/>
                <a:latin typeface="+mn-lt"/>
                <a:ea typeface="+mn-ea"/>
                <a:cs typeface="+mn-cs"/>
              </a:rPr>
              <a:t>efficiency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 testing, it can help doctors save lives,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Thereby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can reduce the spread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this idea still need to be more verified. Because Now we don’t have too many X-ray pictures which are COVID-19 because of the privacy of patients, second, Building this deep neural network needs a great deal of calculation by GPU, </a:t>
            </a:r>
          </a:p>
          <a:p>
            <a:endParaRPr lang="en-US" sz="1200" b="0" i="0" kern="1200" dirty="0">
              <a:solidFill>
                <a:schemeClr val="tx1"/>
              </a:solidFill>
              <a:effectLst/>
              <a:latin typeface="+mn-lt"/>
              <a:ea typeface="+mn-ea"/>
              <a:cs typeface="+mn-cs"/>
            </a:endParaRPr>
          </a:p>
          <a:p>
            <a:r>
              <a:rPr lang="en-US" dirty="0"/>
              <a:t>However, we still can count on deep learning to help us solve problems like this,  after all, it is inevitable development trend, </a:t>
            </a:r>
          </a:p>
          <a:p>
            <a:endParaRPr lang="en-US" dirty="0"/>
          </a:p>
          <a:p>
            <a:r>
              <a:rPr lang="en-US" dirty="0"/>
              <a:t>At last, I hope we can return our normal tracks as soon as possible. Thank you.</a:t>
            </a:r>
          </a:p>
        </p:txBody>
      </p:sp>
      <p:sp>
        <p:nvSpPr>
          <p:cNvPr id="4" name="Slide Number Placeholder 3"/>
          <p:cNvSpPr>
            <a:spLocks noGrp="1"/>
          </p:cNvSpPr>
          <p:nvPr>
            <p:ph type="sldNum" sz="quarter" idx="5"/>
          </p:nvPr>
        </p:nvSpPr>
        <p:spPr/>
        <p:txBody>
          <a:bodyPr/>
          <a:lstStyle/>
          <a:p>
            <a:fld id="{59539930-6FC8-5E43-9705-29D1DFCEB4AB}" type="slidenum">
              <a:rPr lang="en-US" smtClean="0"/>
              <a:t>12</a:t>
            </a:fld>
            <a:endParaRPr lang="en-US"/>
          </a:p>
        </p:txBody>
      </p:sp>
    </p:spTree>
    <p:extLst>
      <p:ext uri="{BB962C8B-B14F-4D97-AF65-F5344CB8AC3E}">
        <p14:creationId xmlns:p14="http://schemas.microsoft.com/office/powerpoint/2010/main" val="167069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time I gave this presentation, millions of people have confirmed the infection, and more than 430 thousand persons get confirm this virus in the United State,  the state we live, New York state is the most terrible state in the US. </a:t>
            </a:r>
          </a:p>
        </p:txBody>
      </p:sp>
      <p:sp>
        <p:nvSpPr>
          <p:cNvPr id="4" name="Slide Number Placeholder 3"/>
          <p:cNvSpPr>
            <a:spLocks noGrp="1"/>
          </p:cNvSpPr>
          <p:nvPr>
            <p:ph type="sldNum" sz="quarter" idx="5"/>
          </p:nvPr>
        </p:nvSpPr>
        <p:spPr/>
        <p:txBody>
          <a:bodyPr/>
          <a:lstStyle/>
          <a:p>
            <a:fld id="{59539930-6FC8-5E43-9705-29D1DFCEB4AB}" type="slidenum">
              <a:rPr lang="en-US" smtClean="0"/>
              <a:t>2</a:t>
            </a:fld>
            <a:endParaRPr lang="en-US"/>
          </a:p>
        </p:txBody>
      </p:sp>
    </p:spTree>
    <p:extLst>
      <p:ext uri="{BB962C8B-B14F-4D97-AF65-F5344CB8AC3E}">
        <p14:creationId xmlns:p14="http://schemas.microsoft.com/office/powerpoint/2010/main" val="190706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this virus affect people so much? According to my research there are mainly three reasons, </a:t>
            </a:r>
          </a:p>
          <a:p>
            <a:r>
              <a:rPr lang="en-US" dirty="0"/>
              <a:t>Especially not easy to detect.</a:t>
            </a:r>
          </a:p>
        </p:txBody>
      </p:sp>
      <p:sp>
        <p:nvSpPr>
          <p:cNvPr id="4" name="Slide Number Placeholder 3"/>
          <p:cNvSpPr>
            <a:spLocks noGrp="1"/>
          </p:cNvSpPr>
          <p:nvPr>
            <p:ph type="sldNum" sz="quarter" idx="5"/>
          </p:nvPr>
        </p:nvSpPr>
        <p:spPr/>
        <p:txBody>
          <a:bodyPr/>
          <a:lstStyle/>
          <a:p>
            <a:fld id="{59539930-6FC8-5E43-9705-29D1DFCEB4AB}" type="slidenum">
              <a:rPr lang="en-US" smtClean="0"/>
              <a:t>3</a:t>
            </a:fld>
            <a:endParaRPr lang="en-US"/>
          </a:p>
        </p:txBody>
      </p:sp>
    </p:spTree>
    <p:extLst>
      <p:ext uri="{BB962C8B-B14F-4D97-AF65-F5344CB8AC3E}">
        <p14:creationId xmlns:p14="http://schemas.microsoft.com/office/powerpoint/2010/main" val="383007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 in the virus outbreak</a:t>
            </a:r>
            <a:r>
              <a:rPr lang="zh-CN" altLang="en-US" dirty="0"/>
              <a:t>， </a:t>
            </a:r>
            <a:r>
              <a:rPr lang="en-US" altLang="zh-CN" dirty="0"/>
              <a:t>Although China developed </a:t>
            </a:r>
            <a:r>
              <a:rPr lang="en-US" altLang="zh-CN" sz="1200" dirty="0">
                <a:solidFill>
                  <a:schemeClr val="bg1"/>
                </a:solidFill>
              </a:rPr>
              <a:t>Nucleic acid  test strip as fast as possible, there is not enough test strips for doctors to confirm patients. What’s more, this kind of test strip needs to be tested in advanced hospitals. The most serious is</a:t>
            </a:r>
            <a:r>
              <a:rPr lang="zh-CN" altLang="en-US" sz="1200" dirty="0">
                <a:solidFill>
                  <a:schemeClr val="bg1"/>
                </a:solidFill>
              </a:rPr>
              <a:t> </a:t>
            </a:r>
            <a:r>
              <a:rPr lang="en-US" altLang="zh-CN" sz="1200" dirty="0">
                <a:solidFill>
                  <a:schemeClr val="bg1"/>
                </a:solidFill>
              </a:rPr>
              <a:t>its accuracy is not high enough. So Chinese doctors use many ways to confirm, X-ray is one of them.</a:t>
            </a:r>
            <a:endParaRPr lang="en-US" dirty="0"/>
          </a:p>
        </p:txBody>
      </p:sp>
      <p:sp>
        <p:nvSpPr>
          <p:cNvPr id="4" name="Slide Number Placeholder 3"/>
          <p:cNvSpPr>
            <a:spLocks noGrp="1"/>
          </p:cNvSpPr>
          <p:nvPr>
            <p:ph type="sldNum" sz="quarter" idx="5"/>
          </p:nvPr>
        </p:nvSpPr>
        <p:spPr/>
        <p:txBody>
          <a:bodyPr/>
          <a:lstStyle/>
          <a:p>
            <a:fld id="{59539930-6FC8-5E43-9705-29D1DFCEB4AB}" type="slidenum">
              <a:rPr lang="en-US" smtClean="0"/>
              <a:t>4</a:t>
            </a:fld>
            <a:endParaRPr lang="en-US"/>
          </a:p>
        </p:txBody>
      </p:sp>
    </p:spTree>
    <p:extLst>
      <p:ext uri="{BB962C8B-B14F-4D97-AF65-F5344CB8AC3E}">
        <p14:creationId xmlns:p14="http://schemas.microsoft.com/office/powerpoint/2010/main" val="41945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Due to virus outbreak</a:t>
            </a:r>
            <a:r>
              <a:rPr lang="zh-CN" altLang="en-US" dirty="0"/>
              <a:t>， </a:t>
            </a:r>
            <a:r>
              <a:rPr lang="en-US" altLang="zh-CN" dirty="0"/>
              <a:t>too many people are sick, so doctors can’t see a lot of X-ray</a:t>
            </a:r>
            <a:r>
              <a:rPr lang="zh-CN" altLang="en-US" dirty="0"/>
              <a:t> </a:t>
            </a:r>
            <a:r>
              <a:rPr lang="en-US" altLang="zh-CN" dirty="0"/>
              <a:t>in one day. Therefore, we can use Computer Vision to help doctors detect patient fast and </a:t>
            </a:r>
            <a:r>
              <a:rPr lang="en-US" sz="1200" b="0" i="0" kern="1200" dirty="0">
                <a:solidFill>
                  <a:schemeClr val="tx1"/>
                </a:solidFill>
                <a:effectLst/>
                <a:latin typeface="+mn-lt"/>
                <a:ea typeface="+mn-ea"/>
                <a:cs typeface="+mn-cs"/>
              </a:rPr>
              <a:t>accurately.</a:t>
            </a:r>
            <a:endParaRPr lang="en-US" dirty="0"/>
          </a:p>
        </p:txBody>
      </p:sp>
      <p:sp>
        <p:nvSpPr>
          <p:cNvPr id="4" name="Slide Number Placeholder 3"/>
          <p:cNvSpPr>
            <a:spLocks noGrp="1"/>
          </p:cNvSpPr>
          <p:nvPr>
            <p:ph type="sldNum" sz="quarter" idx="5"/>
          </p:nvPr>
        </p:nvSpPr>
        <p:spPr/>
        <p:txBody>
          <a:bodyPr/>
          <a:lstStyle/>
          <a:p>
            <a:fld id="{59539930-6FC8-5E43-9705-29D1DFCEB4AB}" type="slidenum">
              <a:rPr lang="en-US" smtClean="0"/>
              <a:t>5</a:t>
            </a:fld>
            <a:endParaRPr lang="en-US"/>
          </a:p>
        </p:txBody>
      </p:sp>
    </p:spTree>
    <p:extLst>
      <p:ext uri="{BB962C8B-B14F-4D97-AF65-F5344CB8AC3E}">
        <p14:creationId xmlns:p14="http://schemas.microsoft.com/office/powerpoint/2010/main" val="1320811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I found there are some problems when detect a person get the virus whether or not, </a:t>
            </a:r>
          </a:p>
          <a:p>
            <a:r>
              <a:rPr lang="en-US" dirty="0"/>
              <a:t>However, After a period of hard work by all mankind, This idea to help identify x-ray has been verified </a:t>
            </a:r>
          </a:p>
        </p:txBody>
      </p:sp>
      <p:sp>
        <p:nvSpPr>
          <p:cNvPr id="4" name="Slide Number Placeholder 3"/>
          <p:cNvSpPr>
            <a:spLocks noGrp="1"/>
          </p:cNvSpPr>
          <p:nvPr>
            <p:ph type="sldNum" sz="quarter" idx="5"/>
          </p:nvPr>
        </p:nvSpPr>
        <p:spPr/>
        <p:txBody>
          <a:bodyPr/>
          <a:lstStyle/>
          <a:p>
            <a:fld id="{59539930-6FC8-5E43-9705-29D1DFCEB4AB}" type="slidenum">
              <a:rPr lang="en-US" smtClean="0"/>
              <a:t>6</a:t>
            </a:fld>
            <a:endParaRPr lang="en-US"/>
          </a:p>
        </p:txBody>
      </p:sp>
    </p:spTree>
    <p:extLst>
      <p:ext uri="{BB962C8B-B14F-4D97-AF65-F5344CB8AC3E}">
        <p14:creationId xmlns:p14="http://schemas.microsoft.com/office/powerpoint/2010/main" val="416922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big dataset on </a:t>
            </a:r>
            <a:r>
              <a:rPr lang="en-US" dirty="0" err="1"/>
              <a:t>github</a:t>
            </a:r>
            <a:r>
              <a:rPr lang="en-US" dirty="0"/>
              <a:t>, the total number of training is 16590,  and the </a:t>
            </a:r>
            <a:r>
              <a:rPr lang="en-US" dirty="0" err="1"/>
              <a:t>tnumber</a:t>
            </a:r>
            <a:r>
              <a:rPr lang="en-US" dirty="0"/>
              <a:t> of training pictures that are Coronavirus is 98, </a:t>
            </a:r>
          </a:p>
        </p:txBody>
      </p:sp>
      <p:sp>
        <p:nvSpPr>
          <p:cNvPr id="4" name="Slide Number Placeholder 3"/>
          <p:cNvSpPr>
            <a:spLocks noGrp="1"/>
          </p:cNvSpPr>
          <p:nvPr>
            <p:ph type="sldNum" sz="quarter" idx="5"/>
          </p:nvPr>
        </p:nvSpPr>
        <p:spPr/>
        <p:txBody>
          <a:bodyPr/>
          <a:lstStyle/>
          <a:p>
            <a:fld id="{59539930-6FC8-5E43-9705-29D1DFCEB4AB}" type="slidenum">
              <a:rPr lang="en-US" smtClean="0"/>
              <a:t>7</a:t>
            </a:fld>
            <a:endParaRPr lang="en-US"/>
          </a:p>
        </p:txBody>
      </p:sp>
    </p:spTree>
    <p:extLst>
      <p:ext uri="{BB962C8B-B14F-4D97-AF65-F5344CB8AC3E}">
        <p14:creationId xmlns:p14="http://schemas.microsoft.com/office/powerpoint/2010/main" val="249116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hlinkClick r:id="rId3"/>
              </a:rPr>
              <a:t>Many people provide some solutions, one is to use transfer learning, such as ,,,,,</a:t>
            </a:r>
          </a:p>
          <a:p>
            <a:endParaRPr lang="en-US" sz="1200" b="1" i="0" u="sng" kern="1200" dirty="0">
              <a:solidFill>
                <a:schemeClr val="tx1"/>
              </a:solidFill>
              <a:effectLst/>
              <a:latin typeface="+mn-lt"/>
              <a:ea typeface="+mn-ea"/>
              <a:cs typeface="+mn-cs"/>
              <a:hlinkClick r:id="rId3"/>
            </a:endParaRPr>
          </a:p>
          <a:p>
            <a:r>
              <a:rPr lang="en-US" sz="1200" b="1" i="0" u="sng" kern="1200" dirty="0">
                <a:solidFill>
                  <a:schemeClr val="tx1"/>
                </a:solidFill>
                <a:effectLst/>
                <a:latin typeface="+mn-lt"/>
                <a:ea typeface="+mn-ea"/>
                <a:cs typeface="+mn-cs"/>
                <a:hlinkClick r:id="rId3"/>
              </a:rPr>
              <a:t>In meanwhile, strengthen data by expanding size or rotating angle of X-ray, </a:t>
            </a:r>
          </a:p>
          <a:p>
            <a:r>
              <a:rPr lang="en-US" sz="1200" b="1" i="0" u="sng" kern="1200" dirty="0">
                <a:solidFill>
                  <a:schemeClr val="tx1"/>
                </a:solidFill>
                <a:effectLst/>
                <a:latin typeface="+mn-lt"/>
                <a:ea typeface="+mn-ea"/>
                <a:cs typeface="+mn-cs"/>
                <a:hlinkClick r:id="rId3"/>
              </a:rPr>
              <a:t>And </a:t>
            </a:r>
          </a:p>
          <a:p>
            <a:endParaRPr lang="en-US" sz="1200" b="1" i="0" u="sng" kern="1200" dirty="0">
              <a:solidFill>
                <a:schemeClr val="tx1"/>
              </a:solidFill>
              <a:effectLst/>
              <a:latin typeface="+mn-lt"/>
              <a:ea typeface="+mn-ea"/>
              <a:cs typeface="+mn-cs"/>
              <a:hlinkClick r:id="rId3"/>
            </a:endParaRPr>
          </a:p>
          <a:p>
            <a:r>
              <a:rPr lang="en-US" sz="1200" b="1" i="0" u="sng" kern="1200" dirty="0">
                <a:solidFill>
                  <a:schemeClr val="tx1"/>
                </a:solidFill>
                <a:effectLst/>
                <a:latin typeface="+mn-lt"/>
                <a:ea typeface="+mn-ea"/>
                <a:cs typeface="+mn-cs"/>
                <a:hlinkClick r:id="rId3"/>
              </a:rPr>
              <a:t>Albumentations</a:t>
            </a:r>
            <a:r>
              <a:rPr lang="en-US" sz="1200" b="1" i="0" u="sng" kern="1200" dirty="0">
                <a:solidFill>
                  <a:schemeClr val="tx1"/>
                </a:solidFill>
                <a:effectLst/>
                <a:latin typeface="+mn-lt"/>
                <a:ea typeface="+mn-ea"/>
                <a:cs typeface="+mn-cs"/>
              </a:rPr>
              <a:t> </a:t>
            </a:r>
            <a:r>
              <a:rPr lang="zh-CN" altLang="en-US" sz="1200" b="1" i="0" u="sng" kern="1200" dirty="0">
                <a:solidFill>
                  <a:schemeClr val="tx1"/>
                </a:solidFill>
                <a:effectLst/>
                <a:latin typeface="+mn-lt"/>
                <a:ea typeface="+mn-ea"/>
                <a:cs typeface="+mn-cs"/>
              </a:rPr>
              <a:t>更强大，语义分割</a:t>
            </a:r>
            <a:r>
              <a:rPr lang="en-US" altLang="zh-CN" sz="1200" b="1" i="0" u="sng" kern="1200" dirty="0">
                <a:solidFill>
                  <a:schemeClr val="tx1"/>
                </a:solidFill>
                <a:effectLst/>
                <a:latin typeface="+mn-lt"/>
                <a:ea typeface="+mn-ea"/>
                <a:cs typeface="+mn-cs"/>
              </a:rPr>
              <a:t>,</a:t>
            </a:r>
            <a:r>
              <a:rPr lang="zh-CN" altLang="en-US" sz="1200" b="1" i="0" u="sng" kern="1200" dirty="0">
                <a:solidFill>
                  <a:schemeClr val="tx1"/>
                </a:solidFill>
                <a:effectLst/>
                <a:latin typeface="+mn-lt"/>
                <a:ea typeface="+mn-ea"/>
                <a:cs typeface="+mn-cs"/>
              </a:rPr>
              <a:t>更好分离</a:t>
            </a:r>
            <a:r>
              <a:rPr lang="en-US" altLang="zh-CN" sz="1200" b="1" i="0" u="sng" kern="1200" dirty="0">
                <a:solidFill>
                  <a:schemeClr val="tx1"/>
                </a:solidFill>
                <a:effectLst/>
                <a:latin typeface="+mn-lt"/>
                <a:ea typeface="+mn-ea"/>
                <a:cs typeface="+mn-cs"/>
              </a:rPr>
              <a:t> is one of the best data augmentation in Computer vision.</a:t>
            </a:r>
          </a:p>
          <a:p>
            <a:endParaRPr lang="en-US" sz="1200" b="1" i="0" u="sng"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However, these model don’t perform very well.</a:t>
            </a:r>
            <a:endParaRPr lang="en-US" dirty="0"/>
          </a:p>
        </p:txBody>
      </p:sp>
      <p:sp>
        <p:nvSpPr>
          <p:cNvPr id="4" name="Slide Number Placeholder 3"/>
          <p:cNvSpPr>
            <a:spLocks noGrp="1"/>
          </p:cNvSpPr>
          <p:nvPr>
            <p:ph type="sldNum" sz="quarter" idx="5"/>
          </p:nvPr>
        </p:nvSpPr>
        <p:spPr/>
        <p:txBody>
          <a:bodyPr/>
          <a:lstStyle/>
          <a:p>
            <a:fld id="{59539930-6FC8-5E43-9705-29D1DFCEB4AB}" type="slidenum">
              <a:rPr lang="en-US" smtClean="0"/>
              <a:t>8</a:t>
            </a:fld>
            <a:endParaRPr lang="en-US"/>
          </a:p>
        </p:txBody>
      </p:sp>
    </p:spTree>
    <p:extLst>
      <p:ext uri="{BB962C8B-B14F-4D97-AF65-F5344CB8AC3E}">
        <p14:creationId xmlns:p14="http://schemas.microsoft.com/office/powerpoint/2010/main" val="312939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some specialists provided a new neural network for detecting coronavirus in recently.</a:t>
            </a:r>
          </a:p>
        </p:txBody>
      </p:sp>
      <p:sp>
        <p:nvSpPr>
          <p:cNvPr id="4" name="Slide Number Placeholder 3"/>
          <p:cNvSpPr>
            <a:spLocks noGrp="1"/>
          </p:cNvSpPr>
          <p:nvPr>
            <p:ph type="sldNum" sz="quarter" idx="5"/>
          </p:nvPr>
        </p:nvSpPr>
        <p:spPr/>
        <p:txBody>
          <a:bodyPr/>
          <a:lstStyle/>
          <a:p>
            <a:fld id="{59539930-6FC8-5E43-9705-29D1DFCEB4AB}" type="slidenum">
              <a:rPr lang="en-US" smtClean="0"/>
              <a:t>9</a:t>
            </a:fld>
            <a:endParaRPr lang="en-US"/>
          </a:p>
        </p:txBody>
      </p:sp>
    </p:spTree>
    <p:extLst>
      <p:ext uri="{BB962C8B-B14F-4D97-AF65-F5344CB8AC3E}">
        <p14:creationId xmlns:p14="http://schemas.microsoft.com/office/powerpoint/2010/main" val="148211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1CC3-EEB0-BE4F-B014-9C340F82F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BDF58C-2FE9-8C4D-A538-0125337AB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58D1B6-B689-674B-B1A0-81EE0B351347}"/>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C6EEBA1B-3041-9249-A377-A669B7551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8D9B1-FE29-F549-8DF2-2100E8D70F00}"/>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285259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4E1B-CAEB-7F49-A8A9-B048EE0426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BB443E-9F6C-E148-AC2D-0C54809B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9AF3D-0167-414C-9E1E-E7CB70A8E642}"/>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7577FFBC-1ACB-8746-AAC7-4E381CEEB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4DAD6-927B-1548-BE4E-5D479552CC8B}"/>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58258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3F1E4-489E-DA46-9AE6-38B9DB7DFF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A92CF4-4075-AD40-A5B9-FC09FB106F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FDF1B-32B7-B349-953B-D60CA8D857BE}"/>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B37503CF-0D78-1E43-A120-650E91FA2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E73B0-709F-B24C-A4C3-8431C30458F5}"/>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30563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FBC2-7F72-A045-96AB-B48052B96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A83C4-8702-514F-B7BB-61070C298F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0AB7-0C17-E444-8A2A-FDBCAA109B0F}"/>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3541A3CE-A1BA-FA4F-9BE6-A170A521E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8C804-81A2-8A4D-96DD-52FAA4967979}"/>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243180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00A3-A323-8E48-A828-380087138E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AC7434-A96B-EC49-865B-41F8CD69A1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B185C7-6167-3D4B-AE9E-42608FF367FD}"/>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78F2362F-C88C-B843-957D-ABCF800A5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C757B-5C96-6E46-992A-2E1B64C4B115}"/>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417647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5483-4AA0-FA4A-B274-DF7DCBC92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04218-4BF5-544E-AC39-D4F753A43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D7203-7ECB-FA49-BE39-64B05BA432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727377-BE72-2344-8750-E2F9D3F03AD0}"/>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6" name="Footer Placeholder 5">
            <a:extLst>
              <a:ext uri="{FF2B5EF4-FFF2-40B4-BE49-F238E27FC236}">
                <a16:creationId xmlns:a16="http://schemas.microsoft.com/office/drawing/2014/main" id="{DD2AA0E4-6C89-1741-A9EA-EE28F92FD1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610F1-75CA-604C-969B-70C24072B542}"/>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4191446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538D-36DB-724A-A99F-475B9FEB5A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BC91BD-6E6F-7243-8ACE-BEA0E2679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AFD59-2D70-9A46-8ACD-7AF74F1F2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6197CB-CC89-4649-883C-E492664F5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029C43-7F03-7F4F-98D4-CDE17435F4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8613EC-1369-7E43-B651-45FB343D1AF5}"/>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8" name="Footer Placeholder 7">
            <a:extLst>
              <a:ext uri="{FF2B5EF4-FFF2-40B4-BE49-F238E27FC236}">
                <a16:creationId xmlns:a16="http://schemas.microsoft.com/office/drawing/2014/main" id="{206C88E1-24A0-2E49-8A87-F527C9EB52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01D45D-0AFA-4648-BF3F-CF74069250BF}"/>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385032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7825-3DDA-1446-A179-2AABE33741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8C0445-A21C-3348-A4C2-AE9B90F787C2}"/>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4" name="Footer Placeholder 3">
            <a:extLst>
              <a:ext uri="{FF2B5EF4-FFF2-40B4-BE49-F238E27FC236}">
                <a16:creationId xmlns:a16="http://schemas.microsoft.com/office/drawing/2014/main" id="{55284673-85A1-0048-9837-7F005E38F7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EE6416-0041-D64C-BDFB-C6068A65978C}"/>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188058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49503F-36DA-E14D-97E6-A951884435E9}"/>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3" name="Footer Placeholder 2">
            <a:extLst>
              <a:ext uri="{FF2B5EF4-FFF2-40B4-BE49-F238E27FC236}">
                <a16:creationId xmlns:a16="http://schemas.microsoft.com/office/drawing/2014/main" id="{8693F080-08FE-0041-BD98-092DE8CF02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6BCA06-9E1E-2C4B-B4AB-BEFFC1F3274D}"/>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429484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22F8-4E03-ED48-ACC9-C974E290D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47F5BB-E9F2-0543-9AEE-41984802F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9FD83-7917-844C-8811-86F84396B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649481-C3CC-2946-ACB8-99D5864DFED6}"/>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6" name="Footer Placeholder 5">
            <a:extLst>
              <a:ext uri="{FF2B5EF4-FFF2-40B4-BE49-F238E27FC236}">
                <a16:creationId xmlns:a16="http://schemas.microsoft.com/office/drawing/2014/main" id="{1A114C92-8E5C-2743-AB51-444966E4ED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378DA-920C-B34F-B4ED-88DC89F7442E}"/>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322574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7097-596A-364D-BDFF-4577E1F364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7E846D-CBE6-1D49-921F-0C1A355744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E1001D-A311-0941-B823-75A8F19DB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F7C3D-BD9F-BC40-84B5-4AC9DCC825C6}"/>
              </a:ext>
            </a:extLst>
          </p:cNvPr>
          <p:cNvSpPr>
            <a:spLocks noGrp="1"/>
          </p:cNvSpPr>
          <p:nvPr>
            <p:ph type="dt" sz="half" idx="10"/>
          </p:nvPr>
        </p:nvSpPr>
        <p:spPr/>
        <p:txBody>
          <a:bodyPr/>
          <a:lstStyle/>
          <a:p>
            <a:fld id="{0FF7A557-6301-1243-A382-2EEA871A00E1}" type="datetimeFigureOut">
              <a:rPr lang="en-US" smtClean="0"/>
              <a:t>4/8/20</a:t>
            </a:fld>
            <a:endParaRPr lang="en-US"/>
          </a:p>
        </p:txBody>
      </p:sp>
      <p:sp>
        <p:nvSpPr>
          <p:cNvPr id="6" name="Footer Placeholder 5">
            <a:extLst>
              <a:ext uri="{FF2B5EF4-FFF2-40B4-BE49-F238E27FC236}">
                <a16:creationId xmlns:a16="http://schemas.microsoft.com/office/drawing/2014/main" id="{E9112766-84D0-7647-AC01-C035D94B7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F6A547-6C47-8C40-BB76-5B57A8039382}"/>
              </a:ext>
            </a:extLst>
          </p:cNvPr>
          <p:cNvSpPr>
            <a:spLocks noGrp="1"/>
          </p:cNvSpPr>
          <p:nvPr>
            <p:ph type="sldNum" sz="quarter" idx="12"/>
          </p:nvPr>
        </p:nvSpPr>
        <p:spPr/>
        <p:txBody>
          <a:bodyPr/>
          <a:lstStyle/>
          <a:p>
            <a:fld id="{9E629F98-F99B-C94D-8657-4B98B107CE07}" type="slidenum">
              <a:rPr lang="en-US" smtClean="0"/>
              <a:t>‹#›</a:t>
            </a:fld>
            <a:endParaRPr lang="en-US"/>
          </a:p>
        </p:txBody>
      </p:sp>
    </p:spTree>
    <p:extLst>
      <p:ext uri="{BB962C8B-B14F-4D97-AF65-F5344CB8AC3E}">
        <p14:creationId xmlns:p14="http://schemas.microsoft.com/office/powerpoint/2010/main" val="4078387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4F43B-588B-104C-96E5-AFC0FB9C7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F4EB1-AA79-114D-985F-1706C5354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D8378-019D-6C44-853A-1B6352868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7A557-6301-1243-A382-2EEA871A00E1}" type="datetimeFigureOut">
              <a:rPr lang="en-US" smtClean="0"/>
              <a:t>4/8/20</a:t>
            </a:fld>
            <a:endParaRPr lang="en-US"/>
          </a:p>
        </p:txBody>
      </p:sp>
      <p:sp>
        <p:nvSpPr>
          <p:cNvPr id="5" name="Footer Placeholder 4">
            <a:extLst>
              <a:ext uri="{FF2B5EF4-FFF2-40B4-BE49-F238E27FC236}">
                <a16:creationId xmlns:a16="http://schemas.microsoft.com/office/drawing/2014/main" id="{F19113FA-E586-7849-98BB-AA5E62017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725B37-36A3-6042-A90C-20E221A70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29F98-F99B-C94D-8657-4B98B107CE07}" type="slidenum">
              <a:rPr lang="en-US" smtClean="0"/>
              <a:t>‹#›</a:t>
            </a:fld>
            <a:endParaRPr lang="en-US"/>
          </a:p>
        </p:txBody>
      </p:sp>
    </p:spTree>
    <p:extLst>
      <p:ext uri="{BB962C8B-B14F-4D97-AF65-F5344CB8AC3E}">
        <p14:creationId xmlns:p14="http://schemas.microsoft.com/office/powerpoint/2010/main" val="2160331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003.13865.pdf" TargetMode="External"/><Relationship Id="rId2" Type="http://schemas.openxmlformats.org/officeDocument/2006/relationships/hyperlink" Target="https://arxiv.org/pdf/2003.09871.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2003.09871.pdf"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CF64E83E-B4E7-6F4B-AFF0-8505F0C520AF}"/>
              </a:ext>
            </a:extLst>
          </p:cNvPr>
          <p:cNvPicPr>
            <a:picLocks noChangeAspect="1"/>
          </p:cNvPicPr>
          <p:nvPr/>
        </p:nvPicPr>
        <p:blipFill rotWithShape="1">
          <a:blip r:embed="rId3"/>
          <a:srcRect t="17179" b="12803"/>
          <a:stretch/>
        </p:blipFill>
        <p:spPr>
          <a:xfrm>
            <a:off x="20" y="206071"/>
            <a:ext cx="12191980" cy="4801868"/>
          </a:xfrm>
          <a:prstGeom prst="rect">
            <a:avLst/>
          </a:prstGeom>
        </p:spPr>
      </p:pic>
      <p:pic>
        <p:nvPicPr>
          <p:cNvPr id="15" name="Picture 9">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16" name="Picture 11">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8235" t="-1" r="8214" b="80325"/>
          <a:stretch/>
        </p:blipFill>
        <p:spPr>
          <a:xfrm flipV="1">
            <a:off x="0" y="3840845"/>
            <a:ext cx="12195047"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14" name="Rectangle 13">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856C5-F938-5049-8297-10E07E0E8D1F}"/>
              </a:ext>
            </a:extLst>
          </p:cNvPr>
          <p:cNvSpPr>
            <a:spLocks noGrp="1"/>
          </p:cNvSpPr>
          <p:nvPr>
            <p:ph type="ctrTitle"/>
          </p:nvPr>
        </p:nvSpPr>
        <p:spPr>
          <a:xfrm>
            <a:off x="804484" y="5566756"/>
            <a:ext cx="10592174" cy="656946"/>
          </a:xfrm>
        </p:spPr>
        <p:txBody>
          <a:bodyPr anchor="t">
            <a:normAutofit/>
          </a:bodyPr>
          <a:lstStyle/>
          <a:p>
            <a:pPr algn="r"/>
            <a:r>
              <a:rPr lang="en-US" sz="1900" dirty="0">
                <a:solidFill>
                  <a:srgbClr val="000000"/>
                </a:solidFill>
              </a:rPr>
              <a:t>Yueyuan He</a:t>
            </a:r>
          </a:p>
          <a:p>
            <a:pPr algn="r"/>
            <a:r>
              <a:rPr lang="en-US" sz="1900" dirty="0">
                <a:solidFill>
                  <a:srgbClr val="000000"/>
                </a:solidFill>
              </a:rPr>
              <a:t>04/10/2020</a:t>
            </a:r>
          </a:p>
        </p:txBody>
      </p:sp>
      <p:sp>
        <p:nvSpPr>
          <p:cNvPr id="3" name="Subtitle 2">
            <a:extLst>
              <a:ext uri="{FF2B5EF4-FFF2-40B4-BE49-F238E27FC236}">
                <a16:creationId xmlns:a16="http://schemas.microsoft.com/office/drawing/2014/main" id="{DC7DA42F-A9A1-3B42-AB39-9DC043C3943F}"/>
              </a:ext>
            </a:extLst>
          </p:cNvPr>
          <p:cNvSpPr>
            <a:spLocks noGrp="1"/>
          </p:cNvSpPr>
          <p:nvPr>
            <p:ph type="subTitle" idx="1"/>
          </p:nvPr>
        </p:nvSpPr>
        <p:spPr>
          <a:xfrm>
            <a:off x="804788" y="5082381"/>
            <a:ext cx="9416898" cy="484374"/>
          </a:xfrm>
        </p:spPr>
        <p:txBody>
          <a:bodyPr anchor="b">
            <a:normAutofit/>
          </a:bodyPr>
          <a:lstStyle/>
          <a:p>
            <a:pPr algn="l"/>
            <a:endParaRPr lang="en-US" sz="1800">
              <a:solidFill>
                <a:srgbClr val="000000"/>
              </a:solidFill>
            </a:endParaRPr>
          </a:p>
        </p:txBody>
      </p:sp>
    </p:spTree>
    <p:extLst>
      <p:ext uri="{BB962C8B-B14F-4D97-AF65-F5344CB8AC3E}">
        <p14:creationId xmlns:p14="http://schemas.microsoft.com/office/powerpoint/2010/main" val="1703992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F8E-6BE9-5A49-BEF9-8C4BF1ECC337}"/>
              </a:ext>
            </a:extLst>
          </p:cNvPr>
          <p:cNvSpPr>
            <a:spLocks noGrp="1"/>
          </p:cNvSpPr>
          <p:nvPr>
            <p:ph type="title"/>
          </p:nvPr>
        </p:nvSpPr>
        <p:spPr/>
        <p:txBody>
          <a:bodyPr/>
          <a:lstStyle/>
          <a:p>
            <a:r>
              <a:rPr lang="en-US" dirty="0"/>
              <a:t>COVID-Net</a:t>
            </a:r>
          </a:p>
        </p:txBody>
      </p:sp>
      <p:sp>
        <p:nvSpPr>
          <p:cNvPr id="3" name="Content Placeholder 2">
            <a:extLst>
              <a:ext uri="{FF2B5EF4-FFF2-40B4-BE49-F238E27FC236}">
                <a16:creationId xmlns:a16="http://schemas.microsoft.com/office/drawing/2014/main" id="{2AF74A17-1274-DE4E-BB62-4DF2600038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7E9DE2-096B-4A42-B493-420516597EF8}"/>
              </a:ext>
            </a:extLst>
          </p:cNvPr>
          <p:cNvPicPr>
            <a:picLocks noChangeAspect="1"/>
          </p:cNvPicPr>
          <p:nvPr/>
        </p:nvPicPr>
        <p:blipFill>
          <a:blip r:embed="rId3"/>
          <a:stretch>
            <a:fillRect/>
          </a:stretch>
        </p:blipFill>
        <p:spPr>
          <a:xfrm>
            <a:off x="1354394" y="1433931"/>
            <a:ext cx="9753600" cy="5134726"/>
          </a:xfrm>
          <a:prstGeom prst="rect">
            <a:avLst/>
          </a:prstGeom>
        </p:spPr>
      </p:pic>
    </p:spTree>
    <p:extLst>
      <p:ext uri="{BB962C8B-B14F-4D97-AF65-F5344CB8AC3E}">
        <p14:creationId xmlns:p14="http://schemas.microsoft.com/office/powerpoint/2010/main" val="16664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3A2F-0FF0-104D-9ADA-F7257072090A}"/>
              </a:ext>
            </a:extLst>
          </p:cNvPr>
          <p:cNvSpPr>
            <a:spLocks noGrp="1"/>
          </p:cNvSpPr>
          <p:nvPr>
            <p:ph type="title"/>
          </p:nvPr>
        </p:nvSpPr>
        <p:spPr/>
        <p:txBody>
          <a:bodyPr/>
          <a:lstStyle/>
          <a:p>
            <a:r>
              <a:rPr lang="en-US" dirty="0"/>
              <a:t>Validation</a:t>
            </a:r>
          </a:p>
        </p:txBody>
      </p:sp>
      <p:pic>
        <p:nvPicPr>
          <p:cNvPr id="4" name="Content Placeholder 3">
            <a:extLst>
              <a:ext uri="{FF2B5EF4-FFF2-40B4-BE49-F238E27FC236}">
                <a16:creationId xmlns:a16="http://schemas.microsoft.com/office/drawing/2014/main" id="{CE50B204-8D82-E34F-871D-E3A0066FD149}"/>
              </a:ext>
            </a:extLst>
          </p:cNvPr>
          <p:cNvPicPr>
            <a:picLocks noGrp="1" noChangeAspect="1"/>
          </p:cNvPicPr>
          <p:nvPr>
            <p:ph idx="1"/>
          </p:nvPr>
        </p:nvPicPr>
        <p:blipFill>
          <a:blip r:embed="rId3"/>
          <a:stretch>
            <a:fillRect/>
          </a:stretch>
        </p:blipFill>
        <p:spPr>
          <a:xfrm>
            <a:off x="3309962" y="1825625"/>
            <a:ext cx="5572075" cy="4351338"/>
          </a:xfrm>
          <a:prstGeom prst="rect">
            <a:avLst/>
          </a:prstGeom>
        </p:spPr>
      </p:pic>
    </p:spTree>
    <p:extLst>
      <p:ext uri="{BB962C8B-B14F-4D97-AF65-F5344CB8AC3E}">
        <p14:creationId xmlns:p14="http://schemas.microsoft.com/office/powerpoint/2010/main" val="177667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1D7AE985-E4A5-1247-9AE1-0137EE3B3433}"/>
              </a:ext>
            </a:extLst>
          </p:cNvPr>
          <p:cNvSpPr>
            <a:spLocks noGrp="1"/>
          </p:cNvSpPr>
          <p:nvPr>
            <p:ph type="title"/>
          </p:nvPr>
        </p:nvSpPr>
        <p:spPr>
          <a:xfrm>
            <a:off x="640080" y="1243013"/>
            <a:ext cx="3855720" cy="4371974"/>
          </a:xfrm>
        </p:spPr>
        <p:txBody>
          <a:bodyPr>
            <a:normAutofit/>
          </a:bodyPr>
          <a:lstStyle/>
          <a:p>
            <a:r>
              <a:rPr lang="en-US">
                <a:solidFill>
                  <a:srgbClr val="FFFFFF"/>
                </a:solidFill>
              </a:rPr>
              <a:t>Conclusion</a:t>
            </a:r>
          </a:p>
        </p:txBody>
      </p:sp>
      <p:sp>
        <p:nvSpPr>
          <p:cNvPr id="16"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DD2421-0163-B440-9F80-8CB0CE15BA87}"/>
              </a:ext>
            </a:extLst>
          </p:cNvPr>
          <p:cNvSpPr>
            <a:spLocks noGrp="1"/>
          </p:cNvSpPr>
          <p:nvPr>
            <p:ph idx="1"/>
          </p:nvPr>
        </p:nvSpPr>
        <p:spPr>
          <a:xfrm>
            <a:off x="6172200" y="804672"/>
            <a:ext cx="5221224" cy="5230368"/>
          </a:xfrm>
        </p:spPr>
        <p:txBody>
          <a:bodyPr anchor="ctr">
            <a:normAutofit/>
          </a:bodyPr>
          <a:lstStyle/>
          <a:p>
            <a:r>
              <a:rPr lang="en-US" sz="2400" dirty="0">
                <a:solidFill>
                  <a:srgbClr val="000000"/>
                </a:solidFill>
              </a:rPr>
              <a:t>Significant effect</a:t>
            </a:r>
          </a:p>
          <a:p>
            <a:endParaRPr lang="en-US" sz="2400" dirty="0">
              <a:solidFill>
                <a:srgbClr val="000000"/>
              </a:solidFill>
            </a:endParaRPr>
          </a:p>
          <a:p>
            <a:r>
              <a:rPr lang="en-US" sz="2400" dirty="0">
                <a:solidFill>
                  <a:srgbClr val="000000"/>
                </a:solidFill>
              </a:rPr>
              <a:t>Still need to improve</a:t>
            </a:r>
          </a:p>
          <a:p>
            <a:endParaRPr lang="en-US" sz="2400" dirty="0">
              <a:solidFill>
                <a:srgbClr val="000000"/>
              </a:solidFill>
            </a:endParaRPr>
          </a:p>
          <a:p>
            <a:r>
              <a:rPr lang="en-US" sz="2400" dirty="0">
                <a:solidFill>
                  <a:srgbClr val="000000"/>
                </a:solidFill>
              </a:rPr>
              <a:t>Inevitable development trend</a:t>
            </a:r>
          </a:p>
          <a:p>
            <a:endParaRPr lang="en-US" sz="2400" dirty="0">
              <a:solidFill>
                <a:srgbClr val="000000"/>
              </a:solidFill>
            </a:endParaRPr>
          </a:p>
        </p:txBody>
      </p:sp>
    </p:spTree>
    <p:extLst>
      <p:ext uri="{BB962C8B-B14F-4D97-AF65-F5344CB8AC3E}">
        <p14:creationId xmlns:p14="http://schemas.microsoft.com/office/powerpoint/2010/main" val="84527819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A876-0C10-1848-BE40-B993E8FB7A8B}"/>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687950A5-C26C-5B41-91D7-106C477DE27C}"/>
              </a:ext>
            </a:extLst>
          </p:cNvPr>
          <p:cNvSpPr>
            <a:spLocks noGrp="1"/>
          </p:cNvSpPr>
          <p:nvPr>
            <p:ph idx="1"/>
          </p:nvPr>
        </p:nvSpPr>
        <p:spPr/>
        <p:txBody>
          <a:bodyPr/>
          <a:lstStyle/>
          <a:p>
            <a:r>
              <a:rPr lang="en-US" dirty="0"/>
              <a:t>COVID-Net: A Tailored Deep Convolutional Neural Network Design for Detection of COVID-19 Cases from Chest Radiography Images</a:t>
            </a:r>
          </a:p>
          <a:p>
            <a:r>
              <a:rPr lang="en-US" dirty="0">
                <a:hlinkClick r:id="rId2"/>
              </a:rPr>
              <a:t>https://arxiv.org/pdf/2003.09871.pdf</a:t>
            </a:r>
            <a:endParaRPr lang="en-US" dirty="0"/>
          </a:p>
          <a:p>
            <a:r>
              <a:rPr lang="en-US" dirty="0"/>
              <a:t>COVID-CT-Dataset: A CT Scan Dataset about COVID-19</a:t>
            </a:r>
          </a:p>
          <a:p>
            <a:r>
              <a:rPr lang="en-US" dirty="0">
                <a:hlinkClick r:id="rId3"/>
              </a:rPr>
              <a:t>https://arxiv.org/pdf/2003.13865.pdf</a:t>
            </a:r>
            <a:endParaRPr lang="en-US" dirty="0"/>
          </a:p>
        </p:txBody>
      </p:sp>
    </p:spTree>
    <p:extLst>
      <p:ext uri="{BB962C8B-B14F-4D97-AF65-F5344CB8AC3E}">
        <p14:creationId xmlns:p14="http://schemas.microsoft.com/office/powerpoint/2010/main" val="368785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D8E2-1909-7D4C-9413-D2A208960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F370D6-8A01-0C40-B85E-8300217507E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0E8552-2BE1-D54E-B8EF-F073A65BB4CD}"/>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45945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515F1D-51A9-6642-BAC7-E94DFD071FBC}"/>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Why </a:t>
            </a:r>
          </a:p>
        </p:txBody>
      </p:sp>
      <p:sp>
        <p:nvSpPr>
          <p:cNvPr id="3" name="Content Placeholder 2">
            <a:extLst>
              <a:ext uri="{FF2B5EF4-FFF2-40B4-BE49-F238E27FC236}">
                <a16:creationId xmlns:a16="http://schemas.microsoft.com/office/drawing/2014/main" id="{89E1C7DB-A44F-8642-9DC4-29D669D3B733}"/>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Many ways to spread</a:t>
            </a:r>
          </a:p>
          <a:p>
            <a:endParaRPr lang="en-US" altLang="zh-CN" sz="2400" dirty="0">
              <a:solidFill>
                <a:srgbClr val="000000"/>
              </a:solidFill>
            </a:endParaRPr>
          </a:p>
          <a:p>
            <a:r>
              <a:rPr lang="en-US" altLang="zh-CN" sz="2400" dirty="0">
                <a:solidFill>
                  <a:srgbClr val="000000"/>
                </a:solidFill>
              </a:rPr>
              <a:t>Long incubation period</a:t>
            </a:r>
          </a:p>
          <a:p>
            <a:endParaRPr lang="en-US" sz="2400" dirty="0">
              <a:solidFill>
                <a:srgbClr val="000000"/>
              </a:solidFill>
            </a:endParaRPr>
          </a:p>
          <a:p>
            <a:r>
              <a:rPr lang="en-US" altLang="zh-CN" sz="2400" dirty="0">
                <a:solidFill>
                  <a:srgbClr val="000000"/>
                </a:solidFill>
              </a:rPr>
              <a:t>Not easy to detect</a:t>
            </a:r>
            <a:endParaRPr lang="en-US" sz="2400" dirty="0">
              <a:solidFill>
                <a:srgbClr val="000000"/>
              </a:solidFill>
            </a:endParaRPr>
          </a:p>
        </p:txBody>
      </p:sp>
    </p:spTree>
    <p:extLst>
      <p:ext uri="{BB962C8B-B14F-4D97-AF65-F5344CB8AC3E}">
        <p14:creationId xmlns:p14="http://schemas.microsoft.com/office/powerpoint/2010/main" val="396313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6F2524-179D-704B-8427-7E8904573D1D}"/>
              </a:ext>
            </a:extLst>
          </p:cNvPr>
          <p:cNvSpPr>
            <a:spLocks noGrp="1"/>
          </p:cNvSpPr>
          <p:nvPr>
            <p:ph type="title"/>
          </p:nvPr>
        </p:nvSpPr>
        <p:spPr>
          <a:xfrm>
            <a:off x="1179226" y="826680"/>
            <a:ext cx="9833548" cy="1325563"/>
          </a:xfrm>
        </p:spPr>
        <p:txBody>
          <a:bodyPr>
            <a:normAutofit/>
          </a:bodyPr>
          <a:lstStyle/>
          <a:p>
            <a:pPr algn="ctr"/>
            <a:r>
              <a:rPr lang="en-US" altLang="zh-CN" sz="4000" dirty="0">
                <a:solidFill>
                  <a:schemeClr val="bg1"/>
                </a:solidFill>
              </a:rPr>
              <a:t>Nucleic acid detection</a:t>
            </a:r>
            <a:endParaRPr lang="en-US" sz="4000" dirty="0">
              <a:solidFill>
                <a:schemeClr val="bg1"/>
              </a:solidFill>
            </a:endParaRPr>
          </a:p>
        </p:txBody>
      </p:sp>
      <p:sp>
        <p:nvSpPr>
          <p:cNvPr id="3" name="Content Placeholder 2">
            <a:extLst>
              <a:ext uri="{FF2B5EF4-FFF2-40B4-BE49-F238E27FC236}">
                <a16:creationId xmlns:a16="http://schemas.microsoft.com/office/drawing/2014/main" id="{4650357B-81DD-7548-8446-E978BE062BE5}"/>
              </a:ext>
            </a:extLst>
          </p:cNvPr>
          <p:cNvSpPr>
            <a:spLocks noGrp="1"/>
          </p:cNvSpPr>
          <p:nvPr>
            <p:ph idx="1"/>
          </p:nvPr>
        </p:nvSpPr>
        <p:spPr>
          <a:xfrm>
            <a:off x="1179226" y="3092970"/>
            <a:ext cx="9833548" cy="2693976"/>
          </a:xfrm>
        </p:spPr>
        <p:txBody>
          <a:bodyPr>
            <a:normAutofit/>
          </a:bodyPr>
          <a:lstStyle/>
          <a:p>
            <a:r>
              <a:rPr lang="en-US" altLang="zh-CN" sz="2000" dirty="0">
                <a:solidFill>
                  <a:srgbClr val="000000"/>
                </a:solidFill>
              </a:rPr>
              <a:t>Not enough test strips</a:t>
            </a:r>
          </a:p>
          <a:p>
            <a:endParaRPr lang="en-US" altLang="zh-CN" sz="2000" dirty="0">
              <a:solidFill>
                <a:srgbClr val="000000"/>
              </a:solidFill>
            </a:endParaRPr>
          </a:p>
          <a:p>
            <a:r>
              <a:rPr lang="en-US" altLang="zh-CN" sz="2000" dirty="0">
                <a:solidFill>
                  <a:srgbClr val="000000"/>
                </a:solidFill>
              </a:rPr>
              <a:t>High testing requirements</a:t>
            </a:r>
          </a:p>
          <a:p>
            <a:endParaRPr lang="en-US" altLang="zh-CN" sz="2000" dirty="0">
              <a:solidFill>
                <a:srgbClr val="000000"/>
              </a:solidFill>
            </a:endParaRPr>
          </a:p>
          <a:p>
            <a:r>
              <a:rPr lang="en-US" altLang="zh-CN" sz="2000" dirty="0">
                <a:solidFill>
                  <a:srgbClr val="000000"/>
                </a:solidFill>
              </a:rPr>
              <a:t>Low accuracy</a:t>
            </a:r>
            <a:endParaRPr lang="en-US" sz="2000" dirty="0">
              <a:solidFill>
                <a:srgbClr val="000000"/>
              </a:solidFill>
            </a:endParaRPr>
          </a:p>
        </p:txBody>
      </p:sp>
    </p:spTree>
    <p:extLst>
      <p:ext uri="{BB962C8B-B14F-4D97-AF65-F5344CB8AC3E}">
        <p14:creationId xmlns:p14="http://schemas.microsoft.com/office/powerpoint/2010/main" val="71140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CBBD7C-D6A1-5643-97BE-B6577D3FCBBD}"/>
              </a:ext>
            </a:extLst>
          </p:cNvPr>
          <p:cNvPicPr>
            <a:picLocks noGrp="1" noChangeAspect="1"/>
          </p:cNvPicPr>
          <p:nvPr>
            <p:ph idx="1"/>
          </p:nvPr>
        </p:nvPicPr>
        <p:blipFill rotWithShape="1">
          <a:blip r:embed="rId3"/>
          <a:srcRect t="4262" b="12383"/>
          <a:stretch/>
        </p:blipFill>
        <p:spPr>
          <a:xfrm>
            <a:off x="20" y="206071"/>
            <a:ext cx="12191980" cy="4801868"/>
          </a:xfrm>
          <a:prstGeom prst="rect">
            <a:avLst/>
          </a:prstGeom>
        </p:spPr>
      </p:pic>
      <p:pic>
        <p:nvPicPr>
          <p:cNvPr id="14" name="Picture 8">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15" name="Picture 10">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8235" t="-1" r="8214" b="80325"/>
          <a:stretch/>
        </p:blipFill>
        <p:spPr>
          <a:xfrm flipV="1">
            <a:off x="0" y="3840845"/>
            <a:ext cx="12195047"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13" name="Rectangle 12">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1E9F4-3BDE-E04F-BCB8-595085C36819}"/>
              </a:ext>
            </a:extLst>
          </p:cNvPr>
          <p:cNvSpPr>
            <a:spLocks noGrp="1"/>
          </p:cNvSpPr>
          <p:nvPr>
            <p:ph type="title"/>
          </p:nvPr>
        </p:nvSpPr>
        <p:spPr>
          <a:xfrm>
            <a:off x="804484" y="5566756"/>
            <a:ext cx="10592174" cy="656946"/>
          </a:xfrm>
        </p:spPr>
        <p:txBody>
          <a:bodyPr vert="horz" lIns="91440" tIns="45720" rIns="91440" bIns="45720" rtlCol="0" anchor="t">
            <a:normAutofit/>
          </a:bodyPr>
          <a:lstStyle/>
          <a:p>
            <a:endParaRPr lang="en-US" sz="4000">
              <a:solidFill>
                <a:srgbClr val="000000"/>
              </a:solidFill>
            </a:endParaRPr>
          </a:p>
        </p:txBody>
      </p:sp>
    </p:spTree>
    <p:extLst>
      <p:ext uri="{BB962C8B-B14F-4D97-AF65-F5344CB8AC3E}">
        <p14:creationId xmlns:p14="http://schemas.microsoft.com/office/powerpoint/2010/main" val="1878568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52CBC9-A893-4340-8C68-16ABA8AA361D}"/>
              </a:ext>
            </a:extLst>
          </p:cNvPr>
          <p:cNvSpPr>
            <a:spLocks noGrp="1"/>
          </p:cNvSpPr>
          <p:nvPr>
            <p:ph type="title"/>
          </p:nvPr>
        </p:nvSpPr>
        <p:spPr>
          <a:xfrm>
            <a:off x="1179226" y="826680"/>
            <a:ext cx="9833548" cy="1325563"/>
          </a:xfrm>
        </p:spPr>
        <p:txBody>
          <a:bodyPr>
            <a:normAutofit/>
          </a:bodyPr>
          <a:lstStyle/>
          <a:p>
            <a:pPr algn="ctr"/>
            <a:r>
              <a:rPr lang="en-US" dirty="0"/>
              <a:t>Problems</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89D5CB3B-2DFE-49A8-ABD2-9E4AA2FDF6B0}"/>
              </a:ext>
            </a:extLst>
          </p:cNvPr>
          <p:cNvGraphicFramePr>
            <a:graphicFrameLocks noGrp="1"/>
          </p:cNvGraphicFramePr>
          <p:nvPr>
            <p:ph idx="1"/>
            <p:extLst>
              <p:ext uri="{D42A27DB-BD31-4B8C-83A1-F6EECF244321}">
                <p14:modId xmlns:p14="http://schemas.microsoft.com/office/powerpoint/2010/main" val="3242550254"/>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997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78EC-505E-F34B-8132-4459601BA8FB}"/>
              </a:ext>
            </a:extLst>
          </p:cNvPr>
          <p:cNvSpPr>
            <a:spLocks noGrp="1"/>
          </p:cNvSpPr>
          <p:nvPr>
            <p:ph type="title"/>
          </p:nvPr>
        </p:nvSpPr>
        <p:spPr/>
        <p:txBody>
          <a:bodyPr/>
          <a:lstStyle/>
          <a:p>
            <a:r>
              <a:rPr lang="en-US" b="1" dirty="0"/>
              <a:t>COVID-19 image data collection</a:t>
            </a:r>
            <a:endParaRPr lang="en-US" dirty="0"/>
          </a:p>
        </p:txBody>
      </p:sp>
      <p:sp>
        <p:nvSpPr>
          <p:cNvPr id="3" name="Content Placeholder 2">
            <a:extLst>
              <a:ext uri="{FF2B5EF4-FFF2-40B4-BE49-F238E27FC236}">
                <a16:creationId xmlns:a16="http://schemas.microsoft.com/office/drawing/2014/main" id="{7D32C322-9886-6748-9CA3-BAFC6CF6E04E}"/>
              </a:ext>
            </a:extLst>
          </p:cNvPr>
          <p:cNvSpPr>
            <a:spLocks noGrp="1"/>
          </p:cNvSpPr>
          <p:nvPr>
            <p:ph idx="1"/>
          </p:nvPr>
        </p:nvSpPr>
        <p:spPr/>
        <p:txBody>
          <a:bodyPr/>
          <a:lstStyle/>
          <a:p>
            <a:r>
              <a:rPr lang="en-US" dirty="0">
                <a:hlinkClick r:id="rId3"/>
              </a:rPr>
              <a:t>https://github.com/ieee8023/covid-chestxray-dataset</a:t>
            </a:r>
            <a:endParaRPr lang="en-US" dirty="0"/>
          </a:p>
          <a:p>
            <a:endParaRPr lang="en-US" dirty="0"/>
          </a:p>
        </p:txBody>
      </p:sp>
      <p:pic>
        <p:nvPicPr>
          <p:cNvPr id="5" name="Picture 4">
            <a:extLst>
              <a:ext uri="{FF2B5EF4-FFF2-40B4-BE49-F238E27FC236}">
                <a16:creationId xmlns:a16="http://schemas.microsoft.com/office/drawing/2014/main" id="{7A960F9F-87DD-7E42-B32F-CC023EA8DA27}"/>
              </a:ext>
            </a:extLst>
          </p:cNvPr>
          <p:cNvPicPr>
            <a:picLocks noChangeAspect="1"/>
          </p:cNvPicPr>
          <p:nvPr/>
        </p:nvPicPr>
        <p:blipFill>
          <a:blip r:embed="rId4"/>
          <a:stretch>
            <a:fillRect/>
          </a:stretch>
        </p:blipFill>
        <p:spPr>
          <a:xfrm>
            <a:off x="0" y="2911249"/>
            <a:ext cx="12192000" cy="3265714"/>
          </a:xfrm>
          <a:prstGeom prst="rect">
            <a:avLst/>
          </a:prstGeom>
        </p:spPr>
      </p:pic>
    </p:spTree>
    <p:extLst>
      <p:ext uri="{BB962C8B-B14F-4D97-AF65-F5344CB8AC3E}">
        <p14:creationId xmlns:p14="http://schemas.microsoft.com/office/powerpoint/2010/main" val="359399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85DE25-E529-8744-A5B8-41EC7B360F7E}"/>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Solutions</a:t>
            </a:r>
          </a:p>
        </p:txBody>
      </p:sp>
      <p:graphicFrame>
        <p:nvGraphicFramePr>
          <p:cNvPr id="5" name="Content Placeholder 2">
            <a:extLst>
              <a:ext uri="{FF2B5EF4-FFF2-40B4-BE49-F238E27FC236}">
                <a16:creationId xmlns:a16="http://schemas.microsoft.com/office/drawing/2014/main" id="{88772585-7CA5-4E95-9005-C9EA79A013B7}"/>
              </a:ext>
            </a:extLst>
          </p:cNvPr>
          <p:cNvGraphicFramePr>
            <a:graphicFrameLocks noGrp="1"/>
          </p:cNvGraphicFramePr>
          <p:nvPr>
            <p:ph idx="1"/>
            <p:extLst>
              <p:ext uri="{D42A27DB-BD31-4B8C-83A1-F6EECF244321}">
                <p14:modId xmlns:p14="http://schemas.microsoft.com/office/powerpoint/2010/main" val="70261918"/>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8151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a:off x="0" y="1217573"/>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116D1E42-CD7D-C744-92C1-52ECF398D102}"/>
              </a:ext>
            </a:extLst>
          </p:cNvPr>
          <p:cNvSpPr>
            <a:spLocks noGrp="1"/>
          </p:cNvSpPr>
          <p:nvPr>
            <p:ph type="title"/>
          </p:nvPr>
        </p:nvSpPr>
        <p:spPr>
          <a:xfrm>
            <a:off x="804672" y="457200"/>
            <a:ext cx="10579398" cy="1299411"/>
          </a:xfrm>
        </p:spPr>
        <p:txBody>
          <a:bodyPr vert="horz" lIns="91440" tIns="45720" rIns="91440" bIns="45720" rtlCol="0" anchor="ctr">
            <a:normAutofit/>
          </a:bodyPr>
          <a:lstStyle/>
          <a:p>
            <a:r>
              <a:rPr lang="en-US" kern="1200">
                <a:solidFill>
                  <a:srgbClr val="FFFFFF"/>
                </a:solidFill>
                <a:latin typeface="+mj-lt"/>
                <a:ea typeface="+mj-ea"/>
                <a:cs typeface="+mj-cs"/>
              </a:rPr>
              <a:t>New Neural Network</a:t>
            </a:r>
          </a:p>
        </p:txBody>
      </p:sp>
      <p:sp>
        <p:nvSpPr>
          <p:cNvPr id="14" name="Rectangle 13">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12188952"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A9AE0B7-AFCA-B64E-9010-727E5D889374}"/>
              </a:ext>
            </a:extLst>
          </p:cNvPr>
          <p:cNvPicPr>
            <a:picLocks noGrp="1" noChangeAspect="1"/>
          </p:cNvPicPr>
          <p:nvPr>
            <p:ph idx="1"/>
          </p:nvPr>
        </p:nvPicPr>
        <p:blipFill>
          <a:blip r:embed="rId4"/>
          <a:stretch>
            <a:fillRect/>
          </a:stretch>
        </p:blipFill>
        <p:spPr>
          <a:xfrm>
            <a:off x="804671" y="3136490"/>
            <a:ext cx="6635722" cy="2090252"/>
          </a:xfrm>
          <a:prstGeom prst="rect">
            <a:avLst/>
          </a:prstGeom>
        </p:spPr>
      </p:pic>
      <p:sp>
        <p:nvSpPr>
          <p:cNvPr id="5" name="TextBox 4">
            <a:extLst>
              <a:ext uri="{FF2B5EF4-FFF2-40B4-BE49-F238E27FC236}">
                <a16:creationId xmlns:a16="http://schemas.microsoft.com/office/drawing/2014/main" id="{339F1C22-77BC-7146-A791-57B0A9D43ED6}"/>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900" dirty="0">
                <a:solidFill>
                  <a:srgbClr val="000000"/>
                </a:solidFill>
                <a:hlinkClick r:id="rId5"/>
              </a:rPr>
              <a:t>https://arxiv.org/pdf/2003.09871.pdf</a:t>
            </a:r>
            <a:endParaRPr lang="en-US" sz="1900" dirty="0">
              <a:solidFill>
                <a:srgbClr val="000000"/>
              </a:solidFill>
            </a:endParaRPr>
          </a:p>
        </p:txBody>
      </p:sp>
    </p:spTree>
    <p:extLst>
      <p:ext uri="{BB962C8B-B14F-4D97-AF65-F5344CB8AC3E}">
        <p14:creationId xmlns:p14="http://schemas.microsoft.com/office/powerpoint/2010/main" val="3324293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729</Words>
  <Application>Microsoft Macintosh PowerPoint</Application>
  <PresentationFormat>Widescreen</PresentationFormat>
  <Paragraphs>89</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Yueyuan He 04/10/2020</vt:lpstr>
      <vt:lpstr>PowerPoint Presentation</vt:lpstr>
      <vt:lpstr>Why </vt:lpstr>
      <vt:lpstr>Nucleic acid detection</vt:lpstr>
      <vt:lpstr>PowerPoint Presentation</vt:lpstr>
      <vt:lpstr>Problems</vt:lpstr>
      <vt:lpstr>COVID-19 image data collection</vt:lpstr>
      <vt:lpstr>Solutions</vt:lpstr>
      <vt:lpstr>New Neural Network</vt:lpstr>
      <vt:lpstr>COVID-Net</vt:lpstr>
      <vt:lpstr>Validation</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Yueyuan He 04/10/2020</dc:title>
  <dc:creator>Yueyuan He</dc:creator>
  <cp:lastModifiedBy>Yueyuan He</cp:lastModifiedBy>
  <cp:revision>1</cp:revision>
  <dcterms:created xsi:type="dcterms:W3CDTF">2020-04-10T01:39:33Z</dcterms:created>
  <dcterms:modified xsi:type="dcterms:W3CDTF">2020-04-10T02:31:06Z</dcterms:modified>
</cp:coreProperties>
</file>